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321" r:id="rId9"/>
    <p:sldId id="273" r:id="rId10"/>
    <p:sldId id="290" r:id="rId11"/>
    <p:sldId id="271" r:id="rId12"/>
    <p:sldId id="272" r:id="rId13"/>
    <p:sldId id="325" r:id="rId14"/>
    <p:sldId id="303" r:id="rId15"/>
    <p:sldId id="292" r:id="rId16"/>
    <p:sldId id="293" r:id="rId17"/>
    <p:sldId id="326" r:id="rId18"/>
    <p:sldId id="334" r:id="rId19"/>
    <p:sldId id="335" r:id="rId20"/>
    <p:sldId id="333" r:id="rId21"/>
    <p:sldId id="337" r:id="rId22"/>
    <p:sldId id="339" r:id="rId23"/>
    <p:sldId id="354" r:id="rId24"/>
    <p:sldId id="355" r:id="rId25"/>
    <p:sldId id="357" r:id="rId26"/>
    <p:sldId id="358" r:id="rId27"/>
    <p:sldId id="359" r:id="rId28"/>
    <p:sldId id="360" r:id="rId29"/>
    <p:sldId id="352" r:id="rId30"/>
    <p:sldId id="289" r:id="rId31"/>
    <p:sldId id="347" r:id="rId32"/>
    <p:sldId id="323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142" autoAdjust="0"/>
  </p:normalViewPr>
  <p:slideViewPr>
    <p:cSldViewPr snapToGrid="0" snapToObjects="1">
      <p:cViewPr varScale="1">
        <p:scale>
          <a:sx n="105" d="100"/>
          <a:sy n="105" d="100"/>
        </p:scale>
        <p:origin x="-15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92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riane\Documents\AC%20CONSULTING\UCL\Matlab-ex\ABN-netlos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OR</a:t>
            </a:r>
            <a:r>
              <a:rPr lang="en-US" baseline="0"/>
              <a:t> - Real ILD over 16 Quarters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Net Amount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yVal>
            <c:numRef>
              <c:f>Sheet1!$A$2:$A$27058</c:f>
              <c:numCache>
                <c:formatCode>General</c:formatCode>
                <c:ptCount val="27057"/>
                <c:pt idx="0">
                  <c:v>-975.58</c:v>
                </c:pt>
                <c:pt idx="1">
                  <c:v>-417.23</c:v>
                </c:pt>
                <c:pt idx="2">
                  <c:v>-1460.96</c:v>
                </c:pt>
                <c:pt idx="3">
                  <c:v>-160.94</c:v>
                </c:pt>
                <c:pt idx="4">
                  <c:v>-132.41</c:v>
                </c:pt>
                <c:pt idx="5">
                  <c:v>-645.0</c:v>
                </c:pt>
                <c:pt idx="6">
                  <c:v>-1000.0</c:v>
                </c:pt>
                <c:pt idx="7">
                  <c:v>-2000.0</c:v>
                </c:pt>
                <c:pt idx="8">
                  <c:v>-1000.0</c:v>
                </c:pt>
                <c:pt idx="9">
                  <c:v>-616.0</c:v>
                </c:pt>
                <c:pt idx="10">
                  <c:v>-2560.0</c:v>
                </c:pt>
                <c:pt idx="11">
                  <c:v>-1058.0</c:v>
                </c:pt>
                <c:pt idx="12">
                  <c:v>-2400.0</c:v>
                </c:pt>
                <c:pt idx="13">
                  <c:v>-182.47</c:v>
                </c:pt>
                <c:pt idx="14">
                  <c:v>-1230.0</c:v>
                </c:pt>
                <c:pt idx="15">
                  <c:v>-1526.65</c:v>
                </c:pt>
                <c:pt idx="16">
                  <c:v>-135.0</c:v>
                </c:pt>
                <c:pt idx="17">
                  <c:v>-669.74</c:v>
                </c:pt>
                <c:pt idx="18">
                  <c:v>-182.89</c:v>
                </c:pt>
                <c:pt idx="19">
                  <c:v>-210.87</c:v>
                </c:pt>
                <c:pt idx="20">
                  <c:v>-1166.0</c:v>
                </c:pt>
                <c:pt idx="21">
                  <c:v>-234.65</c:v>
                </c:pt>
                <c:pt idx="22">
                  <c:v>-458.31</c:v>
                </c:pt>
                <c:pt idx="23">
                  <c:v>-215.64</c:v>
                </c:pt>
                <c:pt idx="24">
                  <c:v>-525.0</c:v>
                </c:pt>
                <c:pt idx="25">
                  <c:v>-1667.28</c:v>
                </c:pt>
                <c:pt idx="26">
                  <c:v>-3824.09</c:v>
                </c:pt>
                <c:pt idx="27">
                  <c:v>-788.68</c:v>
                </c:pt>
                <c:pt idx="28">
                  <c:v>-400.0</c:v>
                </c:pt>
                <c:pt idx="29">
                  <c:v>-500.0</c:v>
                </c:pt>
                <c:pt idx="30">
                  <c:v>-350.0</c:v>
                </c:pt>
                <c:pt idx="31">
                  <c:v>-558.12</c:v>
                </c:pt>
                <c:pt idx="32">
                  <c:v>-2420.0</c:v>
                </c:pt>
                <c:pt idx="33">
                  <c:v>-6000.0</c:v>
                </c:pt>
                <c:pt idx="34">
                  <c:v>-15.0</c:v>
                </c:pt>
                <c:pt idx="35">
                  <c:v>-1197.06</c:v>
                </c:pt>
                <c:pt idx="36">
                  <c:v>-493.2</c:v>
                </c:pt>
                <c:pt idx="37">
                  <c:v>-1828.0</c:v>
                </c:pt>
                <c:pt idx="38">
                  <c:v>-378.0</c:v>
                </c:pt>
                <c:pt idx="39">
                  <c:v>-579.0</c:v>
                </c:pt>
                <c:pt idx="40">
                  <c:v>-150.0</c:v>
                </c:pt>
                <c:pt idx="41">
                  <c:v>-534.4499999999994</c:v>
                </c:pt>
                <c:pt idx="42">
                  <c:v>-1400.0</c:v>
                </c:pt>
                <c:pt idx="43">
                  <c:v>-150.0</c:v>
                </c:pt>
                <c:pt idx="44">
                  <c:v>-211.54</c:v>
                </c:pt>
                <c:pt idx="45">
                  <c:v>-118.67</c:v>
                </c:pt>
                <c:pt idx="46">
                  <c:v>-247.76</c:v>
                </c:pt>
                <c:pt idx="47">
                  <c:v>-898.65</c:v>
                </c:pt>
                <c:pt idx="48">
                  <c:v>-115.93</c:v>
                </c:pt>
                <c:pt idx="49">
                  <c:v>-13371.15</c:v>
                </c:pt>
                <c:pt idx="50">
                  <c:v>-608.0</c:v>
                </c:pt>
                <c:pt idx="51">
                  <c:v>-3555.0</c:v>
                </c:pt>
                <c:pt idx="52">
                  <c:v>-329.31</c:v>
                </c:pt>
                <c:pt idx="53">
                  <c:v>-328.92</c:v>
                </c:pt>
                <c:pt idx="54">
                  <c:v>-5144.82</c:v>
                </c:pt>
                <c:pt idx="55">
                  <c:v>-7728.0</c:v>
                </c:pt>
                <c:pt idx="56">
                  <c:v>-710.0</c:v>
                </c:pt>
                <c:pt idx="57">
                  <c:v>-720.9299999999994</c:v>
                </c:pt>
                <c:pt idx="58">
                  <c:v>-2636.1</c:v>
                </c:pt>
                <c:pt idx="59">
                  <c:v>-137.16</c:v>
                </c:pt>
                <c:pt idx="60">
                  <c:v>-4900.67</c:v>
                </c:pt>
                <c:pt idx="61">
                  <c:v>-150.0</c:v>
                </c:pt>
                <c:pt idx="62">
                  <c:v>-1917.35</c:v>
                </c:pt>
                <c:pt idx="63">
                  <c:v>-884.0</c:v>
                </c:pt>
                <c:pt idx="64">
                  <c:v>-2.51</c:v>
                </c:pt>
                <c:pt idx="65">
                  <c:v>-4869.0</c:v>
                </c:pt>
                <c:pt idx="66">
                  <c:v>-9382.09</c:v>
                </c:pt>
                <c:pt idx="67">
                  <c:v>-653.4299999999994</c:v>
                </c:pt>
                <c:pt idx="68">
                  <c:v>-711.0</c:v>
                </c:pt>
                <c:pt idx="69">
                  <c:v>-328.0</c:v>
                </c:pt>
                <c:pt idx="70">
                  <c:v>-891.0</c:v>
                </c:pt>
                <c:pt idx="71">
                  <c:v>-2725.2</c:v>
                </c:pt>
                <c:pt idx="72">
                  <c:v>-2725.5</c:v>
                </c:pt>
                <c:pt idx="73">
                  <c:v>-2826.11</c:v>
                </c:pt>
                <c:pt idx="74">
                  <c:v>-6301.0</c:v>
                </c:pt>
                <c:pt idx="75">
                  <c:v>-150.0</c:v>
                </c:pt>
                <c:pt idx="76">
                  <c:v>-427.08</c:v>
                </c:pt>
                <c:pt idx="77">
                  <c:v>-2500.0</c:v>
                </c:pt>
                <c:pt idx="78">
                  <c:v>-931.69</c:v>
                </c:pt>
                <c:pt idx="79">
                  <c:v>-221.16</c:v>
                </c:pt>
                <c:pt idx="80">
                  <c:v>-4678.17</c:v>
                </c:pt>
                <c:pt idx="81">
                  <c:v>-517.89</c:v>
                </c:pt>
                <c:pt idx="82">
                  <c:v>-371.55</c:v>
                </c:pt>
                <c:pt idx="83">
                  <c:v>-3080.62</c:v>
                </c:pt>
                <c:pt idx="84">
                  <c:v>-1106.89</c:v>
                </c:pt>
                <c:pt idx="85">
                  <c:v>-791.67</c:v>
                </c:pt>
                <c:pt idx="86">
                  <c:v>-623.41</c:v>
                </c:pt>
                <c:pt idx="87">
                  <c:v>-1150.0</c:v>
                </c:pt>
                <c:pt idx="88">
                  <c:v>-499.34</c:v>
                </c:pt>
                <c:pt idx="89">
                  <c:v>-300.0</c:v>
                </c:pt>
                <c:pt idx="90">
                  <c:v>-315.0</c:v>
                </c:pt>
                <c:pt idx="91">
                  <c:v>-377.0</c:v>
                </c:pt>
                <c:pt idx="92">
                  <c:v>-254.7</c:v>
                </c:pt>
                <c:pt idx="93">
                  <c:v>-16932.05</c:v>
                </c:pt>
                <c:pt idx="94">
                  <c:v>-2687.0</c:v>
                </c:pt>
                <c:pt idx="95">
                  <c:v>-3327.0</c:v>
                </c:pt>
                <c:pt idx="96">
                  <c:v>-2989.6</c:v>
                </c:pt>
                <c:pt idx="97">
                  <c:v>-249.8</c:v>
                </c:pt>
                <c:pt idx="98">
                  <c:v>-544.8199999999994</c:v>
                </c:pt>
                <c:pt idx="99">
                  <c:v>-500.0</c:v>
                </c:pt>
                <c:pt idx="100">
                  <c:v>-311.0899999999999</c:v>
                </c:pt>
                <c:pt idx="101">
                  <c:v>-226.08</c:v>
                </c:pt>
                <c:pt idx="102">
                  <c:v>-750.0</c:v>
                </c:pt>
                <c:pt idx="103">
                  <c:v>-1194.4</c:v>
                </c:pt>
                <c:pt idx="104">
                  <c:v>-160.0</c:v>
                </c:pt>
                <c:pt idx="105">
                  <c:v>-1488.89</c:v>
                </c:pt>
                <c:pt idx="106">
                  <c:v>-1550.0</c:v>
                </c:pt>
                <c:pt idx="107">
                  <c:v>-757.5599999999994</c:v>
                </c:pt>
                <c:pt idx="108">
                  <c:v>-439.2</c:v>
                </c:pt>
                <c:pt idx="109">
                  <c:v>-687.3399999999979</c:v>
                </c:pt>
                <c:pt idx="110">
                  <c:v>-326.33</c:v>
                </c:pt>
                <c:pt idx="111">
                  <c:v>-440.0</c:v>
                </c:pt>
                <c:pt idx="112">
                  <c:v>-7500.0</c:v>
                </c:pt>
                <c:pt idx="113">
                  <c:v>-71209.98</c:v>
                </c:pt>
                <c:pt idx="114">
                  <c:v>-7500.0</c:v>
                </c:pt>
                <c:pt idx="115">
                  <c:v>-247.01</c:v>
                </c:pt>
                <c:pt idx="116">
                  <c:v>-112.5</c:v>
                </c:pt>
                <c:pt idx="117">
                  <c:v>-332.06</c:v>
                </c:pt>
                <c:pt idx="118">
                  <c:v>-299.05</c:v>
                </c:pt>
                <c:pt idx="119">
                  <c:v>-1236.67</c:v>
                </c:pt>
                <c:pt idx="120">
                  <c:v>-364.0</c:v>
                </c:pt>
                <c:pt idx="121">
                  <c:v>-238.4</c:v>
                </c:pt>
                <c:pt idx="122">
                  <c:v>-157.6</c:v>
                </c:pt>
                <c:pt idx="123">
                  <c:v>-812.9499999999994</c:v>
                </c:pt>
                <c:pt idx="124">
                  <c:v>-157.56</c:v>
                </c:pt>
                <c:pt idx="125">
                  <c:v>-1536.0</c:v>
                </c:pt>
                <c:pt idx="126">
                  <c:v>-16.11</c:v>
                </c:pt>
                <c:pt idx="127">
                  <c:v>-2440.08</c:v>
                </c:pt>
                <c:pt idx="128">
                  <c:v>-123.8</c:v>
                </c:pt>
                <c:pt idx="129">
                  <c:v>-211.34</c:v>
                </c:pt>
                <c:pt idx="130">
                  <c:v>-115.0</c:v>
                </c:pt>
                <c:pt idx="131">
                  <c:v>-245.3</c:v>
                </c:pt>
                <c:pt idx="132">
                  <c:v>-4164.0</c:v>
                </c:pt>
                <c:pt idx="133">
                  <c:v>-525.8299999999994</c:v>
                </c:pt>
                <c:pt idx="134">
                  <c:v>-229.26</c:v>
                </c:pt>
                <c:pt idx="135">
                  <c:v>-5435.14</c:v>
                </c:pt>
                <c:pt idx="136">
                  <c:v>-10400.0</c:v>
                </c:pt>
                <c:pt idx="137">
                  <c:v>-125.0</c:v>
                </c:pt>
                <c:pt idx="138">
                  <c:v>-369.0</c:v>
                </c:pt>
                <c:pt idx="139">
                  <c:v>-6078.24</c:v>
                </c:pt>
                <c:pt idx="140">
                  <c:v>-4297.77</c:v>
                </c:pt>
                <c:pt idx="141">
                  <c:v>-241.22</c:v>
                </c:pt>
                <c:pt idx="142">
                  <c:v>-138.97</c:v>
                </c:pt>
                <c:pt idx="143">
                  <c:v>-169.81</c:v>
                </c:pt>
                <c:pt idx="144">
                  <c:v>-119.61</c:v>
                </c:pt>
                <c:pt idx="145">
                  <c:v>-1572.97</c:v>
                </c:pt>
                <c:pt idx="146">
                  <c:v>-317.72</c:v>
                </c:pt>
                <c:pt idx="147">
                  <c:v>-29.52</c:v>
                </c:pt>
                <c:pt idx="148">
                  <c:v>-477.45</c:v>
                </c:pt>
                <c:pt idx="149">
                  <c:v>-226.48</c:v>
                </c:pt>
                <c:pt idx="150">
                  <c:v>-859.0</c:v>
                </c:pt>
                <c:pt idx="151">
                  <c:v>-249.07</c:v>
                </c:pt>
                <c:pt idx="152">
                  <c:v>-3701.85</c:v>
                </c:pt>
                <c:pt idx="153">
                  <c:v>-240.0</c:v>
                </c:pt>
                <c:pt idx="154">
                  <c:v>-100.0</c:v>
                </c:pt>
                <c:pt idx="155">
                  <c:v>-1440.0</c:v>
                </c:pt>
                <c:pt idx="156">
                  <c:v>-147.25</c:v>
                </c:pt>
                <c:pt idx="157">
                  <c:v>-7113.19</c:v>
                </c:pt>
                <c:pt idx="158">
                  <c:v>-25768.63999999989</c:v>
                </c:pt>
                <c:pt idx="159">
                  <c:v>-102483.37</c:v>
                </c:pt>
                <c:pt idx="160">
                  <c:v>-1142.4</c:v>
                </c:pt>
                <c:pt idx="161">
                  <c:v>-70564.9</c:v>
                </c:pt>
                <c:pt idx="162">
                  <c:v>-61447.58</c:v>
                </c:pt>
                <c:pt idx="163">
                  <c:v>-36540.65</c:v>
                </c:pt>
                <c:pt idx="164">
                  <c:v>-9234.91</c:v>
                </c:pt>
                <c:pt idx="165">
                  <c:v>-875.0</c:v>
                </c:pt>
                <c:pt idx="166">
                  <c:v>-476.0</c:v>
                </c:pt>
                <c:pt idx="167">
                  <c:v>-350.47</c:v>
                </c:pt>
                <c:pt idx="168">
                  <c:v>-250.0</c:v>
                </c:pt>
                <c:pt idx="169">
                  <c:v>-891.29</c:v>
                </c:pt>
                <c:pt idx="170">
                  <c:v>-620.3299999999994</c:v>
                </c:pt>
                <c:pt idx="171">
                  <c:v>-5965.18</c:v>
                </c:pt>
                <c:pt idx="172">
                  <c:v>-11764.0</c:v>
                </c:pt>
                <c:pt idx="173">
                  <c:v>-12194.38</c:v>
                </c:pt>
                <c:pt idx="174">
                  <c:v>-6127.25</c:v>
                </c:pt>
                <c:pt idx="175">
                  <c:v>-6949.25</c:v>
                </c:pt>
                <c:pt idx="176">
                  <c:v>-7431.66</c:v>
                </c:pt>
                <c:pt idx="177">
                  <c:v>-1160.67</c:v>
                </c:pt>
                <c:pt idx="178">
                  <c:v>-5500.7</c:v>
                </c:pt>
                <c:pt idx="179">
                  <c:v>-53218.9</c:v>
                </c:pt>
                <c:pt idx="180">
                  <c:v>-5759.58</c:v>
                </c:pt>
                <c:pt idx="181">
                  <c:v>-5159.12</c:v>
                </c:pt>
                <c:pt idx="182">
                  <c:v>-7066.21</c:v>
                </c:pt>
                <c:pt idx="183">
                  <c:v>-52112.37</c:v>
                </c:pt>
                <c:pt idx="184">
                  <c:v>-12666.66</c:v>
                </c:pt>
                <c:pt idx="185">
                  <c:v>-10419.95</c:v>
                </c:pt>
                <c:pt idx="186">
                  <c:v>-9364.549999999987</c:v>
                </c:pt>
                <c:pt idx="187">
                  <c:v>-6831.6</c:v>
                </c:pt>
                <c:pt idx="188">
                  <c:v>-503.51</c:v>
                </c:pt>
                <c:pt idx="189">
                  <c:v>-1595.9</c:v>
                </c:pt>
                <c:pt idx="190">
                  <c:v>-2350.67</c:v>
                </c:pt>
                <c:pt idx="191">
                  <c:v>-807.8199999999994</c:v>
                </c:pt>
                <c:pt idx="192">
                  <c:v>-5415.41</c:v>
                </c:pt>
                <c:pt idx="193">
                  <c:v>-4611.6</c:v>
                </c:pt>
                <c:pt idx="194">
                  <c:v>-260.6</c:v>
                </c:pt>
                <c:pt idx="195">
                  <c:v>-1193.49</c:v>
                </c:pt>
                <c:pt idx="196">
                  <c:v>-910.75</c:v>
                </c:pt>
                <c:pt idx="197">
                  <c:v>-11920.24</c:v>
                </c:pt>
                <c:pt idx="198">
                  <c:v>-4068.22</c:v>
                </c:pt>
                <c:pt idx="199">
                  <c:v>-11041.8</c:v>
                </c:pt>
                <c:pt idx="200">
                  <c:v>-5442.22</c:v>
                </c:pt>
                <c:pt idx="201">
                  <c:v>-317.02</c:v>
                </c:pt>
                <c:pt idx="202">
                  <c:v>-7341.43</c:v>
                </c:pt>
                <c:pt idx="203">
                  <c:v>-2929.81</c:v>
                </c:pt>
                <c:pt idx="204">
                  <c:v>-6405.62</c:v>
                </c:pt>
                <c:pt idx="205">
                  <c:v>-25322.17</c:v>
                </c:pt>
                <c:pt idx="206">
                  <c:v>-317.8999999999999</c:v>
                </c:pt>
                <c:pt idx="207">
                  <c:v>-320.0</c:v>
                </c:pt>
                <c:pt idx="208">
                  <c:v>-454.0</c:v>
                </c:pt>
                <c:pt idx="209">
                  <c:v>-3885.7</c:v>
                </c:pt>
                <c:pt idx="210">
                  <c:v>-133.72</c:v>
                </c:pt>
                <c:pt idx="211">
                  <c:v>-649.8199999999994</c:v>
                </c:pt>
                <c:pt idx="212">
                  <c:v>-2634.32</c:v>
                </c:pt>
                <c:pt idx="213">
                  <c:v>-1224.0</c:v>
                </c:pt>
                <c:pt idx="214">
                  <c:v>-1592.93</c:v>
                </c:pt>
                <c:pt idx="215">
                  <c:v>-5991.74</c:v>
                </c:pt>
                <c:pt idx="216">
                  <c:v>-77504.23</c:v>
                </c:pt>
                <c:pt idx="217">
                  <c:v>-10324.72</c:v>
                </c:pt>
                <c:pt idx="218">
                  <c:v>-820.0</c:v>
                </c:pt>
                <c:pt idx="219">
                  <c:v>-13539.81</c:v>
                </c:pt>
                <c:pt idx="220">
                  <c:v>-600.8</c:v>
                </c:pt>
                <c:pt idx="221">
                  <c:v>-198.01</c:v>
                </c:pt>
                <c:pt idx="222">
                  <c:v>-238.62</c:v>
                </c:pt>
                <c:pt idx="223">
                  <c:v>-750.0</c:v>
                </c:pt>
                <c:pt idx="224">
                  <c:v>-224.11</c:v>
                </c:pt>
                <c:pt idx="225">
                  <c:v>-109.42</c:v>
                </c:pt>
                <c:pt idx="226">
                  <c:v>-1516.07</c:v>
                </c:pt>
                <c:pt idx="227">
                  <c:v>-376.83</c:v>
                </c:pt>
                <c:pt idx="228">
                  <c:v>-477.75</c:v>
                </c:pt>
                <c:pt idx="229">
                  <c:v>-7185.92</c:v>
                </c:pt>
                <c:pt idx="230">
                  <c:v>-2092.05</c:v>
                </c:pt>
                <c:pt idx="231">
                  <c:v>-18900.5</c:v>
                </c:pt>
                <c:pt idx="232">
                  <c:v>-6094.14</c:v>
                </c:pt>
                <c:pt idx="233">
                  <c:v>-19510.61</c:v>
                </c:pt>
                <c:pt idx="234">
                  <c:v>-336.75</c:v>
                </c:pt>
                <c:pt idx="235">
                  <c:v>-4897.44</c:v>
                </c:pt>
                <c:pt idx="236">
                  <c:v>-571.87</c:v>
                </c:pt>
                <c:pt idx="237">
                  <c:v>-8242.629999999985</c:v>
                </c:pt>
                <c:pt idx="238">
                  <c:v>-182.47</c:v>
                </c:pt>
                <c:pt idx="239">
                  <c:v>-732.0</c:v>
                </c:pt>
                <c:pt idx="240">
                  <c:v>-10.0</c:v>
                </c:pt>
                <c:pt idx="241">
                  <c:v>-436.67</c:v>
                </c:pt>
                <c:pt idx="242">
                  <c:v>-6771.63</c:v>
                </c:pt>
                <c:pt idx="243">
                  <c:v>-5660.0</c:v>
                </c:pt>
                <c:pt idx="244">
                  <c:v>-538.4299999999994</c:v>
                </c:pt>
                <c:pt idx="245">
                  <c:v>-141.69</c:v>
                </c:pt>
                <c:pt idx="246">
                  <c:v>-6348.87</c:v>
                </c:pt>
                <c:pt idx="247">
                  <c:v>-193.17</c:v>
                </c:pt>
                <c:pt idx="248">
                  <c:v>-160.0</c:v>
                </c:pt>
                <c:pt idx="249">
                  <c:v>-714.0</c:v>
                </c:pt>
                <c:pt idx="250">
                  <c:v>-550.63</c:v>
                </c:pt>
                <c:pt idx="251">
                  <c:v>-339.74</c:v>
                </c:pt>
                <c:pt idx="252">
                  <c:v>-2500.0</c:v>
                </c:pt>
                <c:pt idx="253">
                  <c:v>-257.67</c:v>
                </c:pt>
                <c:pt idx="254">
                  <c:v>-7675.43</c:v>
                </c:pt>
                <c:pt idx="255">
                  <c:v>-560.0</c:v>
                </c:pt>
                <c:pt idx="256">
                  <c:v>-221.12</c:v>
                </c:pt>
                <c:pt idx="257">
                  <c:v>-7449.19</c:v>
                </c:pt>
                <c:pt idx="258">
                  <c:v>405.82</c:v>
                </c:pt>
                <c:pt idx="259">
                  <c:v>-202.91</c:v>
                </c:pt>
                <c:pt idx="260">
                  <c:v>0.0</c:v>
                </c:pt>
                <c:pt idx="261">
                  <c:v>-561.25</c:v>
                </c:pt>
                <c:pt idx="262">
                  <c:v>-100.0</c:v>
                </c:pt>
                <c:pt idx="263">
                  <c:v>-107.0</c:v>
                </c:pt>
                <c:pt idx="264">
                  <c:v>-1028.0</c:v>
                </c:pt>
                <c:pt idx="265">
                  <c:v>-539.0</c:v>
                </c:pt>
                <c:pt idx="266">
                  <c:v>-972.0</c:v>
                </c:pt>
                <c:pt idx="267">
                  <c:v>-1160.0</c:v>
                </c:pt>
                <c:pt idx="268">
                  <c:v>-133.74</c:v>
                </c:pt>
                <c:pt idx="269">
                  <c:v>-453.08</c:v>
                </c:pt>
                <c:pt idx="270">
                  <c:v>-16695.5</c:v>
                </c:pt>
                <c:pt idx="271">
                  <c:v>-18312.07</c:v>
                </c:pt>
                <c:pt idx="272">
                  <c:v>-8005.54</c:v>
                </c:pt>
                <c:pt idx="273">
                  <c:v>-13315.83</c:v>
                </c:pt>
                <c:pt idx="274">
                  <c:v>-13389.81</c:v>
                </c:pt>
                <c:pt idx="275">
                  <c:v>-22990.66</c:v>
                </c:pt>
                <c:pt idx="276">
                  <c:v>-650.0</c:v>
                </c:pt>
                <c:pt idx="277">
                  <c:v>-1107.79</c:v>
                </c:pt>
                <c:pt idx="278">
                  <c:v>-316.6600000000001</c:v>
                </c:pt>
                <c:pt idx="279">
                  <c:v>-148.06</c:v>
                </c:pt>
                <c:pt idx="280">
                  <c:v>-28.13</c:v>
                </c:pt>
                <c:pt idx="281">
                  <c:v>-1817.0</c:v>
                </c:pt>
                <c:pt idx="282">
                  <c:v>-621.0</c:v>
                </c:pt>
                <c:pt idx="283">
                  <c:v>-1040.9</c:v>
                </c:pt>
                <c:pt idx="284">
                  <c:v>-9937.03</c:v>
                </c:pt>
                <c:pt idx="285">
                  <c:v>-6177.07</c:v>
                </c:pt>
                <c:pt idx="286">
                  <c:v>-17631.14</c:v>
                </c:pt>
                <c:pt idx="287">
                  <c:v>-14880.19</c:v>
                </c:pt>
                <c:pt idx="288">
                  <c:v>-9996.09</c:v>
                </c:pt>
                <c:pt idx="289">
                  <c:v>-9035.719999999987</c:v>
                </c:pt>
                <c:pt idx="290">
                  <c:v>-318.75</c:v>
                </c:pt>
                <c:pt idx="291">
                  <c:v>-367.5</c:v>
                </c:pt>
                <c:pt idx="292">
                  <c:v>-783.9499999999994</c:v>
                </c:pt>
                <c:pt idx="293">
                  <c:v>-556.3</c:v>
                </c:pt>
                <c:pt idx="294">
                  <c:v>-500.0</c:v>
                </c:pt>
                <c:pt idx="295">
                  <c:v>-239.06</c:v>
                </c:pt>
                <c:pt idx="296">
                  <c:v>-7082.79</c:v>
                </c:pt>
                <c:pt idx="297">
                  <c:v>-398.0</c:v>
                </c:pt>
                <c:pt idx="298">
                  <c:v>-103.11</c:v>
                </c:pt>
                <c:pt idx="299">
                  <c:v>-257.11</c:v>
                </c:pt>
                <c:pt idx="300">
                  <c:v>-12394.0</c:v>
                </c:pt>
                <c:pt idx="301">
                  <c:v>-5041.3</c:v>
                </c:pt>
                <c:pt idx="302">
                  <c:v>-5017.71</c:v>
                </c:pt>
                <c:pt idx="303">
                  <c:v>-7167.37</c:v>
                </c:pt>
                <c:pt idx="304">
                  <c:v>-138.34</c:v>
                </c:pt>
                <c:pt idx="305">
                  <c:v>-400.0</c:v>
                </c:pt>
                <c:pt idx="306">
                  <c:v>-3209.97</c:v>
                </c:pt>
                <c:pt idx="307">
                  <c:v>-357.0</c:v>
                </c:pt>
                <c:pt idx="308">
                  <c:v>-25000.0</c:v>
                </c:pt>
                <c:pt idx="309">
                  <c:v>-1866.74</c:v>
                </c:pt>
                <c:pt idx="310">
                  <c:v>-6267.32</c:v>
                </c:pt>
                <c:pt idx="311">
                  <c:v>-297.5</c:v>
                </c:pt>
                <c:pt idx="312">
                  <c:v>-100.0</c:v>
                </c:pt>
                <c:pt idx="313">
                  <c:v>-10574.62</c:v>
                </c:pt>
                <c:pt idx="314">
                  <c:v>-884550.0</c:v>
                </c:pt>
                <c:pt idx="315">
                  <c:v>-2397.0</c:v>
                </c:pt>
                <c:pt idx="316">
                  <c:v>-328.45</c:v>
                </c:pt>
                <c:pt idx="317">
                  <c:v>-173.44</c:v>
                </c:pt>
                <c:pt idx="318">
                  <c:v>-4862.09</c:v>
                </c:pt>
                <c:pt idx="319">
                  <c:v>-5146.88</c:v>
                </c:pt>
                <c:pt idx="320">
                  <c:v>-8164.17</c:v>
                </c:pt>
                <c:pt idx="321">
                  <c:v>-12240.33</c:v>
                </c:pt>
                <c:pt idx="322">
                  <c:v>-23312.77</c:v>
                </c:pt>
                <c:pt idx="323">
                  <c:v>-80299.53</c:v>
                </c:pt>
                <c:pt idx="324">
                  <c:v>-102.48</c:v>
                </c:pt>
                <c:pt idx="325">
                  <c:v>-289.68</c:v>
                </c:pt>
                <c:pt idx="326">
                  <c:v>-260.0</c:v>
                </c:pt>
                <c:pt idx="327">
                  <c:v>-1732.5</c:v>
                </c:pt>
                <c:pt idx="328">
                  <c:v>-150.0</c:v>
                </c:pt>
                <c:pt idx="329">
                  <c:v>-150.0</c:v>
                </c:pt>
                <c:pt idx="330">
                  <c:v>-1598.28</c:v>
                </c:pt>
                <c:pt idx="331">
                  <c:v>-16190.12</c:v>
                </c:pt>
                <c:pt idx="332">
                  <c:v>-750.0</c:v>
                </c:pt>
                <c:pt idx="333">
                  <c:v>-27772.59</c:v>
                </c:pt>
                <c:pt idx="334">
                  <c:v>-1457.45</c:v>
                </c:pt>
                <c:pt idx="335">
                  <c:v>-2914.9</c:v>
                </c:pt>
                <c:pt idx="336">
                  <c:v>-4958.16</c:v>
                </c:pt>
                <c:pt idx="337">
                  <c:v>-5207.09</c:v>
                </c:pt>
                <c:pt idx="338">
                  <c:v>-23787.49</c:v>
                </c:pt>
                <c:pt idx="339">
                  <c:v>-106.2</c:v>
                </c:pt>
                <c:pt idx="340">
                  <c:v>-843.5</c:v>
                </c:pt>
                <c:pt idx="341">
                  <c:v>-462.0</c:v>
                </c:pt>
                <c:pt idx="342">
                  <c:v>-124.0</c:v>
                </c:pt>
                <c:pt idx="343">
                  <c:v>-1183.01</c:v>
                </c:pt>
                <c:pt idx="344">
                  <c:v>-7587.52</c:v>
                </c:pt>
                <c:pt idx="345">
                  <c:v>-598.0</c:v>
                </c:pt>
                <c:pt idx="346">
                  <c:v>-697.23</c:v>
                </c:pt>
                <c:pt idx="347">
                  <c:v>-255.49</c:v>
                </c:pt>
                <c:pt idx="348">
                  <c:v>-478.0</c:v>
                </c:pt>
                <c:pt idx="349">
                  <c:v>-475.0</c:v>
                </c:pt>
                <c:pt idx="350">
                  <c:v>-697.23</c:v>
                </c:pt>
                <c:pt idx="351">
                  <c:v>-9130.6</c:v>
                </c:pt>
                <c:pt idx="352">
                  <c:v>-6185.27</c:v>
                </c:pt>
                <c:pt idx="353">
                  <c:v>-68.0</c:v>
                </c:pt>
                <c:pt idx="354">
                  <c:v>-1966.1</c:v>
                </c:pt>
                <c:pt idx="355">
                  <c:v>-403.0</c:v>
                </c:pt>
                <c:pt idx="356">
                  <c:v>-2750.0</c:v>
                </c:pt>
                <c:pt idx="357">
                  <c:v>-350.0</c:v>
                </c:pt>
                <c:pt idx="358">
                  <c:v>-676.03</c:v>
                </c:pt>
                <c:pt idx="359">
                  <c:v>-100.0</c:v>
                </c:pt>
                <c:pt idx="360">
                  <c:v>-3250.0</c:v>
                </c:pt>
                <c:pt idx="361">
                  <c:v>-841.3499999999979</c:v>
                </c:pt>
                <c:pt idx="362">
                  <c:v>-6304.09</c:v>
                </c:pt>
                <c:pt idx="363">
                  <c:v>-1875.0</c:v>
                </c:pt>
                <c:pt idx="364">
                  <c:v>-5600.0</c:v>
                </c:pt>
                <c:pt idx="365">
                  <c:v>-1458.68</c:v>
                </c:pt>
                <c:pt idx="366">
                  <c:v>-6899.22</c:v>
                </c:pt>
                <c:pt idx="367">
                  <c:v>-3950.24</c:v>
                </c:pt>
                <c:pt idx="368">
                  <c:v>-441.72</c:v>
                </c:pt>
                <c:pt idx="369">
                  <c:v>-10198.33</c:v>
                </c:pt>
                <c:pt idx="370">
                  <c:v>-11745.02</c:v>
                </c:pt>
                <c:pt idx="371">
                  <c:v>-103.9</c:v>
                </c:pt>
                <c:pt idx="372">
                  <c:v>-6700.0</c:v>
                </c:pt>
                <c:pt idx="373">
                  <c:v>-220.1</c:v>
                </c:pt>
                <c:pt idx="374">
                  <c:v>-2342.48</c:v>
                </c:pt>
                <c:pt idx="375">
                  <c:v>-5000.0</c:v>
                </c:pt>
                <c:pt idx="376">
                  <c:v>-269.61</c:v>
                </c:pt>
                <c:pt idx="377">
                  <c:v>-814.4399999999994</c:v>
                </c:pt>
                <c:pt idx="378">
                  <c:v>-4500.0</c:v>
                </c:pt>
                <c:pt idx="379">
                  <c:v>-276.32</c:v>
                </c:pt>
                <c:pt idx="380">
                  <c:v>-6553.0</c:v>
                </c:pt>
                <c:pt idx="381">
                  <c:v>-130.0</c:v>
                </c:pt>
                <c:pt idx="382">
                  <c:v>-132.5</c:v>
                </c:pt>
                <c:pt idx="383">
                  <c:v>-12454.93</c:v>
                </c:pt>
                <c:pt idx="384">
                  <c:v>-3050.64</c:v>
                </c:pt>
                <c:pt idx="385">
                  <c:v>-142.45</c:v>
                </c:pt>
                <c:pt idx="386">
                  <c:v>-1507.0</c:v>
                </c:pt>
                <c:pt idx="387">
                  <c:v>-764.0</c:v>
                </c:pt>
                <c:pt idx="388">
                  <c:v>-2150.0</c:v>
                </c:pt>
                <c:pt idx="389">
                  <c:v>-500.0</c:v>
                </c:pt>
                <c:pt idx="390">
                  <c:v>-3722.25</c:v>
                </c:pt>
                <c:pt idx="391">
                  <c:v>-11919.01</c:v>
                </c:pt>
                <c:pt idx="392">
                  <c:v>-18301.02</c:v>
                </c:pt>
                <c:pt idx="393">
                  <c:v>-7539.82</c:v>
                </c:pt>
                <c:pt idx="394">
                  <c:v>-5724.92</c:v>
                </c:pt>
                <c:pt idx="395">
                  <c:v>-7911.11</c:v>
                </c:pt>
                <c:pt idx="396">
                  <c:v>-5720.22</c:v>
                </c:pt>
                <c:pt idx="397">
                  <c:v>-41333.99</c:v>
                </c:pt>
                <c:pt idx="398">
                  <c:v>-84850.0</c:v>
                </c:pt>
                <c:pt idx="399">
                  <c:v>-1114.1</c:v>
                </c:pt>
                <c:pt idx="400">
                  <c:v>-800.0</c:v>
                </c:pt>
                <c:pt idx="401">
                  <c:v>-1473.6</c:v>
                </c:pt>
                <c:pt idx="402">
                  <c:v>-192.0</c:v>
                </c:pt>
                <c:pt idx="403">
                  <c:v>-418.38</c:v>
                </c:pt>
                <c:pt idx="404">
                  <c:v>-5775.93</c:v>
                </c:pt>
                <c:pt idx="405">
                  <c:v>0.0</c:v>
                </c:pt>
                <c:pt idx="406">
                  <c:v>-7688.0</c:v>
                </c:pt>
                <c:pt idx="407">
                  <c:v>-102.49</c:v>
                </c:pt>
                <c:pt idx="408">
                  <c:v>-100.0</c:v>
                </c:pt>
                <c:pt idx="409">
                  <c:v>-18000.0</c:v>
                </c:pt>
                <c:pt idx="410">
                  <c:v>-825.0</c:v>
                </c:pt>
                <c:pt idx="411">
                  <c:v>-963.0</c:v>
                </c:pt>
                <c:pt idx="412">
                  <c:v>-5317.53</c:v>
                </c:pt>
                <c:pt idx="413">
                  <c:v>-5755.04</c:v>
                </c:pt>
                <c:pt idx="414">
                  <c:v>-700.0</c:v>
                </c:pt>
                <c:pt idx="415">
                  <c:v>-3692.69</c:v>
                </c:pt>
                <c:pt idx="416">
                  <c:v>-3374.84</c:v>
                </c:pt>
                <c:pt idx="417">
                  <c:v>-7535.83</c:v>
                </c:pt>
                <c:pt idx="418">
                  <c:v>-150.0</c:v>
                </c:pt>
                <c:pt idx="419">
                  <c:v>-422.09</c:v>
                </c:pt>
                <c:pt idx="420">
                  <c:v>-2700.0</c:v>
                </c:pt>
                <c:pt idx="421">
                  <c:v>-539.26</c:v>
                </c:pt>
                <c:pt idx="422">
                  <c:v>-1109.48</c:v>
                </c:pt>
                <c:pt idx="423">
                  <c:v>-5965.93</c:v>
                </c:pt>
                <c:pt idx="424">
                  <c:v>-9225.53</c:v>
                </c:pt>
                <c:pt idx="425">
                  <c:v>-1199.52</c:v>
                </c:pt>
                <c:pt idx="426">
                  <c:v>-1521.56</c:v>
                </c:pt>
                <c:pt idx="427">
                  <c:v>-3801.12</c:v>
                </c:pt>
                <c:pt idx="428">
                  <c:v>-6769.42</c:v>
                </c:pt>
                <c:pt idx="429">
                  <c:v>-9478.59</c:v>
                </c:pt>
                <c:pt idx="430">
                  <c:v>-5684.37</c:v>
                </c:pt>
                <c:pt idx="431">
                  <c:v>-1105.0</c:v>
                </c:pt>
                <c:pt idx="432">
                  <c:v>-2256.0</c:v>
                </c:pt>
                <c:pt idx="433">
                  <c:v>-2354.0</c:v>
                </c:pt>
                <c:pt idx="434">
                  <c:v>-673.0</c:v>
                </c:pt>
                <c:pt idx="435">
                  <c:v>-178.18</c:v>
                </c:pt>
                <c:pt idx="436">
                  <c:v>-1135.0</c:v>
                </c:pt>
                <c:pt idx="437">
                  <c:v>-105.66</c:v>
                </c:pt>
                <c:pt idx="438">
                  <c:v>-167104.17</c:v>
                </c:pt>
                <c:pt idx="439">
                  <c:v>-662.27</c:v>
                </c:pt>
                <c:pt idx="440">
                  <c:v>-5855.96</c:v>
                </c:pt>
                <c:pt idx="441">
                  <c:v>-746.4</c:v>
                </c:pt>
                <c:pt idx="442">
                  <c:v>-2453.0</c:v>
                </c:pt>
                <c:pt idx="443">
                  <c:v>-1492.0</c:v>
                </c:pt>
                <c:pt idx="444">
                  <c:v>-1370.0</c:v>
                </c:pt>
                <c:pt idx="445">
                  <c:v>-856.0</c:v>
                </c:pt>
                <c:pt idx="446">
                  <c:v>-902.8099999999994</c:v>
                </c:pt>
                <c:pt idx="447">
                  <c:v>-926.0</c:v>
                </c:pt>
                <c:pt idx="448">
                  <c:v>-618.13</c:v>
                </c:pt>
                <c:pt idx="449">
                  <c:v>-12655.9</c:v>
                </c:pt>
                <c:pt idx="450">
                  <c:v>-1714.78</c:v>
                </c:pt>
                <c:pt idx="451">
                  <c:v>-150.05</c:v>
                </c:pt>
                <c:pt idx="452">
                  <c:v>-469.0</c:v>
                </c:pt>
                <c:pt idx="453">
                  <c:v>-116.51</c:v>
                </c:pt>
                <c:pt idx="454">
                  <c:v>-6673.17</c:v>
                </c:pt>
                <c:pt idx="455">
                  <c:v>-9089.78</c:v>
                </c:pt>
                <c:pt idx="456">
                  <c:v>-6171.75</c:v>
                </c:pt>
                <c:pt idx="457">
                  <c:v>-11190.0</c:v>
                </c:pt>
                <c:pt idx="458">
                  <c:v>-6074.65</c:v>
                </c:pt>
                <c:pt idx="459">
                  <c:v>-1750.0</c:v>
                </c:pt>
                <c:pt idx="460">
                  <c:v>-10427.54</c:v>
                </c:pt>
                <c:pt idx="461">
                  <c:v>-151.18</c:v>
                </c:pt>
                <c:pt idx="462">
                  <c:v>-3687.83</c:v>
                </c:pt>
                <c:pt idx="463">
                  <c:v>-483.77</c:v>
                </c:pt>
                <c:pt idx="464">
                  <c:v>-5614.64</c:v>
                </c:pt>
                <c:pt idx="465">
                  <c:v>-5342.23</c:v>
                </c:pt>
                <c:pt idx="466">
                  <c:v>-337.7</c:v>
                </c:pt>
                <c:pt idx="467">
                  <c:v>-1290.0</c:v>
                </c:pt>
                <c:pt idx="468">
                  <c:v>-4308.2</c:v>
                </c:pt>
                <c:pt idx="469">
                  <c:v>-750.0</c:v>
                </c:pt>
                <c:pt idx="470">
                  <c:v>-134.0</c:v>
                </c:pt>
                <c:pt idx="471">
                  <c:v>-6226.33</c:v>
                </c:pt>
                <c:pt idx="472">
                  <c:v>-105.0</c:v>
                </c:pt>
                <c:pt idx="473">
                  <c:v>-105.0</c:v>
                </c:pt>
                <c:pt idx="474">
                  <c:v>-105.0</c:v>
                </c:pt>
                <c:pt idx="475">
                  <c:v>-105.0</c:v>
                </c:pt>
                <c:pt idx="476">
                  <c:v>-100.0</c:v>
                </c:pt>
                <c:pt idx="477">
                  <c:v>-8313.48</c:v>
                </c:pt>
                <c:pt idx="478">
                  <c:v>-642.58</c:v>
                </c:pt>
                <c:pt idx="479">
                  <c:v>-992.23</c:v>
                </c:pt>
                <c:pt idx="480">
                  <c:v>-314.62</c:v>
                </c:pt>
                <c:pt idx="481">
                  <c:v>-7020.76</c:v>
                </c:pt>
                <c:pt idx="482">
                  <c:v>-7042.56</c:v>
                </c:pt>
                <c:pt idx="483">
                  <c:v>-8987.12</c:v>
                </c:pt>
                <c:pt idx="484">
                  <c:v>-4747.0</c:v>
                </c:pt>
                <c:pt idx="485">
                  <c:v>-7413.04</c:v>
                </c:pt>
                <c:pt idx="486">
                  <c:v>-126903.97</c:v>
                </c:pt>
                <c:pt idx="487">
                  <c:v>-27175.35</c:v>
                </c:pt>
                <c:pt idx="488">
                  <c:v>-1000.0</c:v>
                </c:pt>
                <c:pt idx="489">
                  <c:v>-2629.0</c:v>
                </c:pt>
                <c:pt idx="490">
                  <c:v>-2125.0</c:v>
                </c:pt>
                <c:pt idx="491">
                  <c:v>-300.0</c:v>
                </c:pt>
                <c:pt idx="492">
                  <c:v>-129.26</c:v>
                </c:pt>
                <c:pt idx="493">
                  <c:v>-1181.0</c:v>
                </c:pt>
                <c:pt idx="494">
                  <c:v>-5371.37</c:v>
                </c:pt>
                <c:pt idx="495">
                  <c:v>-11004.83</c:v>
                </c:pt>
                <c:pt idx="496">
                  <c:v>-5956.06</c:v>
                </c:pt>
                <c:pt idx="497">
                  <c:v>-550.0</c:v>
                </c:pt>
                <c:pt idx="498">
                  <c:v>-6293.63</c:v>
                </c:pt>
                <c:pt idx="499">
                  <c:v>-683.4599999999994</c:v>
                </c:pt>
                <c:pt idx="500">
                  <c:v>-140.0</c:v>
                </c:pt>
                <c:pt idx="501">
                  <c:v>-312.63</c:v>
                </c:pt>
                <c:pt idx="502">
                  <c:v>-102.43</c:v>
                </c:pt>
                <c:pt idx="503">
                  <c:v>-7066.26</c:v>
                </c:pt>
                <c:pt idx="504">
                  <c:v>-11264.49</c:v>
                </c:pt>
                <c:pt idx="505">
                  <c:v>-372.5</c:v>
                </c:pt>
                <c:pt idx="506">
                  <c:v>-600.0</c:v>
                </c:pt>
                <c:pt idx="507">
                  <c:v>-1372.14</c:v>
                </c:pt>
                <c:pt idx="508">
                  <c:v>-1269.0</c:v>
                </c:pt>
                <c:pt idx="509">
                  <c:v>-1875.0</c:v>
                </c:pt>
                <c:pt idx="510">
                  <c:v>-4212.28</c:v>
                </c:pt>
                <c:pt idx="511">
                  <c:v>-12.0</c:v>
                </c:pt>
                <c:pt idx="512">
                  <c:v>-10204.58</c:v>
                </c:pt>
                <c:pt idx="513">
                  <c:v>-40.18</c:v>
                </c:pt>
                <c:pt idx="514">
                  <c:v>-50.0</c:v>
                </c:pt>
                <c:pt idx="515">
                  <c:v>-2730.35</c:v>
                </c:pt>
                <c:pt idx="516">
                  <c:v>-42109.0</c:v>
                </c:pt>
                <c:pt idx="517">
                  <c:v>-2142.23</c:v>
                </c:pt>
                <c:pt idx="518">
                  <c:v>-6589.29</c:v>
                </c:pt>
                <c:pt idx="519">
                  <c:v>-75.35</c:v>
                </c:pt>
                <c:pt idx="520">
                  <c:v>-66.71</c:v>
                </c:pt>
                <c:pt idx="521">
                  <c:v>-27152.93</c:v>
                </c:pt>
                <c:pt idx="522">
                  <c:v>-317.35</c:v>
                </c:pt>
                <c:pt idx="523">
                  <c:v>-135.0</c:v>
                </c:pt>
                <c:pt idx="524">
                  <c:v>-10000.0</c:v>
                </c:pt>
                <c:pt idx="525">
                  <c:v>-229.78</c:v>
                </c:pt>
                <c:pt idx="526">
                  <c:v>-150.0</c:v>
                </c:pt>
                <c:pt idx="527">
                  <c:v>-606.61</c:v>
                </c:pt>
                <c:pt idx="528">
                  <c:v>-1649.06</c:v>
                </c:pt>
                <c:pt idx="529">
                  <c:v>-1000.0</c:v>
                </c:pt>
                <c:pt idx="530">
                  <c:v>-500.0</c:v>
                </c:pt>
                <c:pt idx="531">
                  <c:v>-500.0</c:v>
                </c:pt>
                <c:pt idx="532">
                  <c:v>-227.48</c:v>
                </c:pt>
                <c:pt idx="533">
                  <c:v>-200.0</c:v>
                </c:pt>
                <c:pt idx="534">
                  <c:v>-5250.0</c:v>
                </c:pt>
                <c:pt idx="535">
                  <c:v>-4250.0</c:v>
                </c:pt>
                <c:pt idx="536">
                  <c:v>-150.0</c:v>
                </c:pt>
                <c:pt idx="537">
                  <c:v>-150.0</c:v>
                </c:pt>
                <c:pt idx="538">
                  <c:v>-30.79</c:v>
                </c:pt>
                <c:pt idx="539">
                  <c:v>-5124.45</c:v>
                </c:pt>
                <c:pt idx="540">
                  <c:v>-2504.0</c:v>
                </c:pt>
                <c:pt idx="541">
                  <c:v>-774721.73</c:v>
                </c:pt>
                <c:pt idx="542">
                  <c:v>-28675.61</c:v>
                </c:pt>
                <c:pt idx="543">
                  <c:v>-120.94</c:v>
                </c:pt>
                <c:pt idx="544">
                  <c:v>-14495.79</c:v>
                </c:pt>
                <c:pt idx="545">
                  <c:v>-1900.65</c:v>
                </c:pt>
                <c:pt idx="546">
                  <c:v>-1319.28</c:v>
                </c:pt>
                <c:pt idx="547">
                  <c:v>-11014.4</c:v>
                </c:pt>
                <c:pt idx="548">
                  <c:v>-6861.32</c:v>
                </c:pt>
                <c:pt idx="549">
                  <c:v>-41601.46</c:v>
                </c:pt>
                <c:pt idx="550">
                  <c:v>-757.8099999999994</c:v>
                </c:pt>
                <c:pt idx="551">
                  <c:v>-249.39</c:v>
                </c:pt>
                <c:pt idx="552">
                  <c:v>-665.02</c:v>
                </c:pt>
                <c:pt idx="553">
                  <c:v>-201.9</c:v>
                </c:pt>
                <c:pt idx="554">
                  <c:v>-337.58</c:v>
                </c:pt>
                <c:pt idx="555">
                  <c:v>-140.64</c:v>
                </c:pt>
                <c:pt idx="556">
                  <c:v>-636.67</c:v>
                </c:pt>
                <c:pt idx="557">
                  <c:v>-995.26</c:v>
                </c:pt>
                <c:pt idx="558">
                  <c:v>-2361.17</c:v>
                </c:pt>
                <c:pt idx="559">
                  <c:v>-374.0</c:v>
                </c:pt>
                <c:pt idx="560">
                  <c:v>-525.0</c:v>
                </c:pt>
                <c:pt idx="561">
                  <c:v>-600.0</c:v>
                </c:pt>
                <c:pt idx="562">
                  <c:v>-164.57</c:v>
                </c:pt>
                <c:pt idx="563">
                  <c:v>-263.29</c:v>
                </c:pt>
                <c:pt idx="564">
                  <c:v>-464.38</c:v>
                </c:pt>
                <c:pt idx="565">
                  <c:v>0.0</c:v>
                </c:pt>
                <c:pt idx="566">
                  <c:v>-500.0</c:v>
                </c:pt>
                <c:pt idx="567">
                  <c:v>-3535.66</c:v>
                </c:pt>
                <c:pt idx="568">
                  <c:v>-781.04</c:v>
                </c:pt>
                <c:pt idx="569">
                  <c:v>-194.82</c:v>
                </c:pt>
                <c:pt idx="570">
                  <c:v>-10599.02</c:v>
                </c:pt>
                <c:pt idx="571">
                  <c:v>-6014.12</c:v>
                </c:pt>
                <c:pt idx="572">
                  <c:v>-24683.36</c:v>
                </c:pt>
                <c:pt idx="573">
                  <c:v>-5844.62</c:v>
                </c:pt>
                <c:pt idx="574">
                  <c:v>-7676.45</c:v>
                </c:pt>
                <c:pt idx="575">
                  <c:v>-7817.86</c:v>
                </c:pt>
                <c:pt idx="576">
                  <c:v>-8363.58</c:v>
                </c:pt>
                <c:pt idx="577">
                  <c:v>-6469.97</c:v>
                </c:pt>
                <c:pt idx="578">
                  <c:v>-7414.0</c:v>
                </c:pt>
                <c:pt idx="579">
                  <c:v>-6000.0</c:v>
                </c:pt>
                <c:pt idx="580">
                  <c:v>-4873.87</c:v>
                </c:pt>
                <c:pt idx="581">
                  <c:v>-169.78</c:v>
                </c:pt>
                <c:pt idx="582">
                  <c:v>-386.33</c:v>
                </c:pt>
                <c:pt idx="583">
                  <c:v>-243.97</c:v>
                </c:pt>
                <c:pt idx="584">
                  <c:v>-1605.14</c:v>
                </c:pt>
                <c:pt idx="585">
                  <c:v>-377.28</c:v>
                </c:pt>
                <c:pt idx="586">
                  <c:v>-7530.0</c:v>
                </c:pt>
                <c:pt idx="587">
                  <c:v>-10560.0</c:v>
                </c:pt>
                <c:pt idx="588">
                  <c:v>-201.0</c:v>
                </c:pt>
                <c:pt idx="589">
                  <c:v>0.0</c:v>
                </c:pt>
                <c:pt idx="590">
                  <c:v>-274.48</c:v>
                </c:pt>
                <c:pt idx="591">
                  <c:v>-730.64</c:v>
                </c:pt>
                <c:pt idx="592">
                  <c:v>-538.53</c:v>
                </c:pt>
                <c:pt idx="593">
                  <c:v>-5279.29</c:v>
                </c:pt>
                <c:pt idx="594">
                  <c:v>-662.0</c:v>
                </c:pt>
                <c:pt idx="595">
                  <c:v>-5931.9</c:v>
                </c:pt>
                <c:pt idx="596">
                  <c:v>-7907.96</c:v>
                </c:pt>
                <c:pt idx="597">
                  <c:v>-9658.03</c:v>
                </c:pt>
                <c:pt idx="598">
                  <c:v>-7228.41</c:v>
                </c:pt>
                <c:pt idx="599">
                  <c:v>-249.0</c:v>
                </c:pt>
                <c:pt idx="600">
                  <c:v>-8541.93</c:v>
                </c:pt>
                <c:pt idx="601">
                  <c:v>-931.25</c:v>
                </c:pt>
                <c:pt idx="602">
                  <c:v>-7875.43</c:v>
                </c:pt>
                <c:pt idx="603">
                  <c:v>-11263.03</c:v>
                </c:pt>
                <c:pt idx="604">
                  <c:v>-4009.62</c:v>
                </c:pt>
                <c:pt idx="605">
                  <c:v>-724.0</c:v>
                </c:pt>
                <c:pt idx="606">
                  <c:v>-75.35</c:v>
                </c:pt>
                <c:pt idx="607">
                  <c:v>-2300.0</c:v>
                </c:pt>
                <c:pt idx="608">
                  <c:v>-13456.2</c:v>
                </c:pt>
                <c:pt idx="609">
                  <c:v>-1878.64</c:v>
                </c:pt>
                <c:pt idx="610">
                  <c:v>-5712.9</c:v>
                </c:pt>
                <c:pt idx="611">
                  <c:v>-386.75</c:v>
                </c:pt>
                <c:pt idx="612">
                  <c:v>-1274.0</c:v>
                </c:pt>
                <c:pt idx="613">
                  <c:v>-502.35</c:v>
                </c:pt>
                <c:pt idx="614">
                  <c:v>-123.0</c:v>
                </c:pt>
                <c:pt idx="615">
                  <c:v>-286.64</c:v>
                </c:pt>
                <c:pt idx="616">
                  <c:v>-881.0</c:v>
                </c:pt>
                <c:pt idx="617">
                  <c:v>-398.83</c:v>
                </c:pt>
                <c:pt idx="618">
                  <c:v>-325.0</c:v>
                </c:pt>
                <c:pt idx="619">
                  <c:v>-784.23</c:v>
                </c:pt>
                <c:pt idx="620">
                  <c:v>-187.81</c:v>
                </c:pt>
                <c:pt idx="621">
                  <c:v>-10792.68</c:v>
                </c:pt>
                <c:pt idx="622">
                  <c:v>-48539.76</c:v>
                </c:pt>
                <c:pt idx="623">
                  <c:v>-9737.34</c:v>
                </c:pt>
                <c:pt idx="624">
                  <c:v>-5833.0</c:v>
                </c:pt>
                <c:pt idx="625">
                  <c:v>-565.0</c:v>
                </c:pt>
                <c:pt idx="626">
                  <c:v>-150.0</c:v>
                </c:pt>
                <c:pt idx="627">
                  <c:v>-1575.0</c:v>
                </c:pt>
                <c:pt idx="628">
                  <c:v>-100.0</c:v>
                </c:pt>
                <c:pt idx="629">
                  <c:v>-2030.05</c:v>
                </c:pt>
                <c:pt idx="630">
                  <c:v>-38.43</c:v>
                </c:pt>
                <c:pt idx="631">
                  <c:v>-9636.07</c:v>
                </c:pt>
                <c:pt idx="632">
                  <c:v>-5347.13</c:v>
                </c:pt>
                <c:pt idx="633">
                  <c:v>-15000.0</c:v>
                </c:pt>
                <c:pt idx="634">
                  <c:v>-1936.74</c:v>
                </c:pt>
                <c:pt idx="635">
                  <c:v>-8283.16</c:v>
                </c:pt>
                <c:pt idx="636">
                  <c:v>-184.3</c:v>
                </c:pt>
                <c:pt idx="637">
                  <c:v>-250.0</c:v>
                </c:pt>
                <c:pt idx="638">
                  <c:v>-164.05</c:v>
                </c:pt>
                <c:pt idx="639">
                  <c:v>-530.16</c:v>
                </c:pt>
                <c:pt idx="640">
                  <c:v>-3046.28</c:v>
                </c:pt>
                <c:pt idx="641">
                  <c:v>-172.78</c:v>
                </c:pt>
                <c:pt idx="642">
                  <c:v>-1754.29</c:v>
                </c:pt>
                <c:pt idx="643">
                  <c:v>-834.8399999999979</c:v>
                </c:pt>
                <c:pt idx="644">
                  <c:v>-166.0</c:v>
                </c:pt>
                <c:pt idx="645">
                  <c:v>-471.0</c:v>
                </c:pt>
                <c:pt idx="646">
                  <c:v>-1125.0</c:v>
                </c:pt>
                <c:pt idx="647">
                  <c:v>-100.0</c:v>
                </c:pt>
                <c:pt idx="648">
                  <c:v>-36684.21</c:v>
                </c:pt>
                <c:pt idx="649">
                  <c:v>-5000.0</c:v>
                </c:pt>
                <c:pt idx="650">
                  <c:v>-186.73</c:v>
                </c:pt>
                <c:pt idx="651">
                  <c:v>-53522.58</c:v>
                </c:pt>
                <c:pt idx="652">
                  <c:v>-46205.83</c:v>
                </c:pt>
                <c:pt idx="653">
                  <c:v>-9550.959999999908</c:v>
                </c:pt>
                <c:pt idx="654">
                  <c:v>-5660.62</c:v>
                </c:pt>
                <c:pt idx="655">
                  <c:v>-5466.6</c:v>
                </c:pt>
                <c:pt idx="656">
                  <c:v>-6590.52</c:v>
                </c:pt>
                <c:pt idx="657">
                  <c:v>-13736.86</c:v>
                </c:pt>
                <c:pt idx="658">
                  <c:v>-5741.75</c:v>
                </c:pt>
                <c:pt idx="659">
                  <c:v>-4323.29</c:v>
                </c:pt>
                <c:pt idx="660">
                  <c:v>-9634.7</c:v>
                </c:pt>
                <c:pt idx="661">
                  <c:v>-2998.36</c:v>
                </c:pt>
                <c:pt idx="662">
                  <c:v>-3357.77</c:v>
                </c:pt>
                <c:pt idx="663">
                  <c:v>-2296.0</c:v>
                </c:pt>
                <c:pt idx="664">
                  <c:v>-9495.0</c:v>
                </c:pt>
                <c:pt idx="665">
                  <c:v>-7964.5</c:v>
                </c:pt>
                <c:pt idx="666">
                  <c:v>-156.58</c:v>
                </c:pt>
                <c:pt idx="667">
                  <c:v>-728.61</c:v>
                </c:pt>
                <c:pt idx="668">
                  <c:v>-100.2</c:v>
                </c:pt>
                <c:pt idx="669">
                  <c:v>-150.0</c:v>
                </c:pt>
                <c:pt idx="670">
                  <c:v>-2475.24</c:v>
                </c:pt>
                <c:pt idx="671">
                  <c:v>-1719.35</c:v>
                </c:pt>
                <c:pt idx="672">
                  <c:v>-172.6</c:v>
                </c:pt>
                <c:pt idx="673">
                  <c:v>-490.0</c:v>
                </c:pt>
                <c:pt idx="674">
                  <c:v>-175.53</c:v>
                </c:pt>
                <c:pt idx="675">
                  <c:v>-1616.17</c:v>
                </c:pt>
                <c:pt idx="676">
                  <c:v>-295.0899999999999</c:v>
                </c:pt>
                <c:pt idx="677">
                  <c:v>-895.0</c:v>
                </c:pt>
                <c:pt idx="678">
                  <c:v>-1336.96</c:v>
                </c:pt>
                <c:pt idx="679">
                  <c:v>-1446.32</c:v>
                </c:pt>
                <c:pt idx="680">
                  <c:v>-11430.0</c:v>
                </c:pt>
                <c:pt idx="681">
                  <c:v>-9505.0</c:v>
                </c:pt>
                <c:pt idx="682">
                  <c:v>-280.0</c:v>
                </c:pt>
                <c:pt idx="683">
                  <c:v>-260.0</c:v>
                </c:pt>
                <c:pt idx="684">
                  <c:v>-5000.0</c:v>
                </c:pt>
                <c:pt idx="685">
                  <c:v>-1000.0</c:v>
                </c:pt>
                <c:pt idx="686">
                  <c:v>-1090.91</c:v>
                </c:pt>
                <c:pt idx="687">
                  <c:v>-786.52</c:v>
                </c:pt>
                <c:pt idx="688">
                  <c:v>-2288.55</c:v>
                </c:pt>
                <c:pt idx="689">
                  <c:v>-17741.19</c:v>
                </c:pt>
                <c:pt idx="690">
                  <c:v>-1100.0</c:v>
                </c:pt>
                <c:pt idx="691">
                  <c:v>-250.0</c:v>
                </c:pt>
                <c:pt idx="692">
                  <c:v>-12228.81</c:v>
                </c:pt>
                <c:pt idx="693">
                  <c:v>-3198.0</c:v>
                </c:pt>
                <c:pt idx="694">
                  <c:v>-5611.62</c:v>
                </c:pt>
                <c:pt idx="695">
                  <c:v>-5861.03</c:v>
                </c:pt>
                <c:pt idx="696">
                  <c:v>-3817.53</c:v>
                </c:pt>
                <c:pt idx="697">
                  <c:v>-199.8</c:v>
                </c:pt>
                <c:pt idx="698">
                  <c:v>-799.3399999999979</c:v>
                </c:pt>
                <c:pt idx="699">
                  <c:v>-7739.24</c:v>
                </c:pt>
                <c:pt idx="700">
                  <c:v>-250.0</c:v>
                </c:pt>
                <c:pt idx="701">
                  <c:v>-2000.0</c:v>
                </c:pt>
                <c:pt idx="702">
                  <c:v>-509.92</c:v>
                </c:pt>
                <c:pt idx="703">
                  <c:v>-45.01</c:v>
                </c:pt>
                <c:pt idx="704">
                  <c:v>-12058.26</c:v>
                </c:pt>
                <c:pt idx="705">
                  <c:v>-400.0</c:v>
                </c:pt>
                <c:pt idx="706">
                  <c:v>-3958.88</c:v>
                </c:pt>
                <c:pt idx="707">
                  <c:v>-5447.17</c:v>
                </c:pt>
                <c:pt idx="708">
                  <c:v>-1364.33</c:v>
                </c:pt>
                <c:pt idx="709">
                  <c:v>-130699.0</c:v>
                </c:pt>
                <c:pt idx="710">
                  <c:v>-900.0</c:v>
                </c:pt>
                <c:pt idx="711">
                  <c:v>-452.78</c:v>
                </c:pt>
                <c:pt idx="712">
                  <c:v>-230.44</c:v>
                </c:pt>
                <c:pt idx="713">
                  <c:v>-5925.1</c:v>
                </c:pt>
                <c:pt idx="714">
                  <c:v>-464.1</c:v>
                </c:pt>
                <c:pt idx="715">
                  <c:v>-5925.1</c:v>
                </c:pt>
                <c:pt idx="716">
                  <c:v>-4130.64</c:v>
                </c:pt>
                <c:pt idx="717">
                  <c:v>-6914.02</c:v>
                </c:pt>
                <c:pt idx="718">
                  <c:v>-1142.0</c:v>
                </c:pt>
                <c:pt idx="719">
                  <c:v>-14228.68</c:v>
                </c:pt>
                <c:pt idx="720">
                  <c:v>-6525.16</c:v>
                </c:pt>
                <c:pt idx="721">
                  <c:v>-6257.13</c:v>
                </c:pt>
                <c:pt idx="722">
                  <c:v>-467.99</c:v>
                </c:pt>
                <c:pt idx="723">
                  <c:v>-30852.43</c:v>
                </c:pt>
                <c:pt idx="724">
                  <c:v>-350.0</c:v>
                </c:pt>
                <c:pt idx="725">
                  <c:v>-750.0</c:v>
                </c:pt>
                <c:pt idx="726">
                  <c:v>-1000.0</c:v>
                </c:pt>
                <c:pt idx="727">
                  <c:v>-157.6</c:v>
                </c:pt>
                <c:pt idx="728">
                  <c:v>-4970.27</c:v>
                </c:pt>
                <c:pt idx="729">
                  <c:v>-911.8299999999994</c:v>
                </c:pt>
                <c:pt idx="730">
                  <c:v>-1890.0</c:v>
                </c:pt>
                <c:pt idx="731">
                  <c:v>-187.0</c:v>
                </c:pt>
                <c:pt idx="732">
                  <c:v>-7686.89</c:v>
                </c:pt>
                <c:pt idx="733">
                  <c:v>-291.8999999999999</c:v>
                </c:pt>
                <c:pt idx="734">
                  <c:v>-474.05</c:v>
                </c:pt>
                <c:pt idx="735">
                  <c:v>-42.0</c:v>
                </c:pt>
                <c:pt idx="736">
                  <c:v>-5161.66</c:v>
                </c:pt>
                <c:pt idx="737">
                  <c:v>-269.58</c:v>
                </c:pt>
                <c:pt idx="738">
                  <c:v>-72.6</c:v>
                </c:pt>
                <c:pt idx="739">
                  <c:v>-5181.66</c:v>
                </c:pt>
                <c:pt idx="740">
                  <c:v>-6495.83</c:v>
                </c:pt>
                <c:pt idx="741">
                  <c:v>-522.0</c:v>
                </c:pt>
                <c:pt idx="742">
                  <c:v>-805320.0</c:v>
                </c:pt>
                <c:pt idx="743">
                  <c:v>-7962.78</c:v>
                </c:pt>
                <c:pt idx="744">
                  <c:v>-391.83</c:v>
                </c:pt>
                <c:pt idx="745">
                  <c:v>-5405.77</c:v>
                </c:pt>
                <c:pt idx="746">
                  <c:v>-4459.04</c:v>
                </c:pt>
                <c:pt idx="747">
                  <c:v>-27684.38</c:v>
                </c:pt>
                <c:pt idx="748">
                  <c:v>-500.0</c:v>
                </c:pt>
                <c:pt idx="749">
                  <c:v>-25007.44</c:v>
                </c:pt>
                <c:pt idx="750">
                  <c:v>-3882.2</c:v>
                </c:pt>
                <c:pt idx="751">
                  <c:v>-874.67</c:v>
                </c:pt>
                <c:pt idx="752">
                  <c:v>-155.13</c:v>
                </c:pt>
                <c:pt idx="753">
                  <c:v>-478.24</c:v>
                </c:pt>
                <c:pt idx="754">
                  <c:v>-1000.0</c:v>
                </c:pt>
                <c:pt idx="755">
                  <c:v>-116.7</c:v>
                </c:pt>
                <c:pt idx="756">
                  <c:v>-5826.42</c:v>
                </c:pt>
                <c:pt idx="757">
                  <c:v>-5880.22</c:v>
                </c:pt>
                <c:pt idx="758">
                  <c:v>-4243.09</c:v>
                </c:pt>
                <c:pt idx="759">
                  <c:v>-100.0</c:v>
                </c:pt>
                <c:pt idx="760">
                  <c:v>-350.0</c:v>
                </c:pt>
                <c:pt idx="761">
                  <c:v>-583.78</c:v>
                </c:pt>
                <c:pt idx="762">
                  <c:v>-100.0</c:v>
                </c:pt>
                <c:pt idx="763">
                  <c:v>-300.0</c:v>
                </c:pt>
                <c:pt idx="764">
                  <c:v>-11630.72</c:v>
                </c:pt>
                <c:pt idx="765">
                  <c:v>-1765.54</c:v>
                </c:pt>
                <c:pt idx="766">
                  <c:v>-2770.0</c:v>
                </c:pt>
                <c:pt idx="767">
                  <c:v>-4393.41</c:v>
                </c:pt>
                <c:pt idx="768">
                  <c:v>-1640.53</c:v>
                </c:pt>
                <c:pt idx="769">
                  <c:v>-1910.46</c:v>
                </c:pt>
                <c:pt idx="770">
                  <c:v>-378.0</c:v>
                </c:pt>
                <c:pt idx="771">
                  <c:v>-270.89</c:v>
                </c:pt>
                <c:pt idx="772">
                  <c:v>-12952.88</c:v>
                </c:pt>
                <c:pt idx="773">
                  <c:v>-8.02</c:v>
                </c:pt>
                <c:pt idx="774">
                  <c:v>-1500.0</c:v>
                </c:pt>
                <c:pt idx="775">
                  <c:v>-770.0</c:v>
                </c:pt>
                <c:pt idx="776">
                  <c:v>-220.0</c:v>
                </c:pt>
                <c:pt idx="777">
                  <c:v>-178.5</c:v>
                </c:pt>
                <c:pt idx="778">
                  <c:v>-5884.91</c:v>
                </c:pt>
                <c:pt idx="779">
                  <c:v>-7820.63</c:v>
                </c:pt>
                <c:pt idx="780">
                  <c:v>-36523.37</c:v>
                </c:pt>
                <c:pt idx="781">
                  <c:v>-6045.5</c:v>
                </c:pt>
                <c:pt idx="782">
                  <c:v>-19340.64</c:v>
                </c:pt>
                <c:pt idx="783">
                  <c:v>-1299.0</c:v>
                </c:pt>
                <c:pt idx="784">
                  <c:v>-212.45</c:v>
                </c:pt>
                <c:pt idx="785">
                  <c:v>-4613.99</c:v>
                </c:pt>
                <c:pt idx="786">
                  <c:v>-322.18</c:v>
                </c:pt>
                <c:pt idx="787">
                  <c:v>-142.54</c:v>
                </c:pt>
                <c:pt idx="788">
                  <c:v>-11538.01</c:v>
                </c:pt>
                <c:pt idx="789">
                  <c:v>-19350.61</c:v>
                </c:pt>
                <c:pt idx="790">
                  <c:v>-6188.11</c:v>
                </c:pt>
                <c:pt idx="791">
                  <c:v>-7390.44</c:v>
                </c:pt>
                <c:pt idx="792">
                  <c:v>-155.0</c:v>
                </c:pt>
                <c:pt idx="793">
                  <c:v>-132.0</c:v>
                </c:pt>
                <c:pt idx="794">
                  <c:v>-1867.85</c:v>
                </c:pt>
                <c:pt idx="795">
                  <c:v>-926.0</c:v>
                </c:pt>
                <c:pt idx="796">
                  <c:v>-763.38</c:v>
                </c:pt>
                <c:pt idx="797">
                  <c:v>-68.0</c:v>
                </c:pt>
                <c:pt idx="798">
                  <c:v>-10483.97</c:v>
                </c:pt>
                <c:pt idx="799">
                  <c:v>-50.83</c:v>
                </c:pt>
                <c:pt idx="800">
                  <c:v>-5048.11</c:v>
                </c:pt>
                <c:pt idx="801">
                  <c:v>-20018.12</c:v>
                </c:pt>
                <c:pt idx="802">
                  <c:v>-578.49</c:v>
                </c:pt>
                <c:pt idx="803">
                  <c:v>-8365.17</c:v>
                </c:pt>
                <c:pt idx="804">
                  <c:v>-8578.52</c:v>
                </c:pt>
                <c:pt idx="805">
                  <c:v>-1831.77</c:v>
                </c:pt>
                <c:pt idx="806">
                  <c:v>-101.07</c:v>
                </c:pt>
                <c:pt idx="807">
                  <c:v>-945.71</c:v>
                </c:pt>
                <c:pt idx="808">
                  <c:v>-14304.57</c:v>
                </c:pt>
                <c:pt idx="809">
                  <c:v>-6904.02</c:v>
                </c:pt>
                <c:pt idx="810">
                  <c:v>-6021.09</c:v>
                </c:pt>
                <c:pt idx="811">
                  <c:v>-9199.219999999987</c:v>
                </c:pt>
                <c:pt idx="812">
                  <c:v>-5824.14</c:v>
                </c:pt>
                <c:pt idx="813">
                  <c:v>-534.9599999999994</c:v>
                </c:pt>
                <c:pt idx="814">
                  <c:v>-900.0</c:v>
                </c:pt>
                <c:pt idx="815">
                  <c:v>-16.79</c:v>
                </c:pt>
                <c:pt idx="816">
                  <c:v>-212.71</c:v>
                </c:pt>
                <c:pt idx="817">
                  <c:v>-9966.14</c:v>
                </c:pt>
                <c:pt idx="818">
                  <c:v>-12466.31</c:v>
                </c:pt>
                <c:pt idx="819">
                  <c:v>-10443.78</c:v>
                </c:pt>
                <c:pt idx="820">
                  <c:v>-69000.0</c:v>
                </c:pt>
                <c:pt idx="821">
                  <c:v>-5702.66</c:v>
                </c:pt>
                <c:pt idx="822">
                  <c:v>-3387.14</c:v>
                </c:pt>
                <c:pt idx="823">
                  <c:v>-10411.71</c:v>
                </c:pt>
                <c:pt idx="824">
                  <c:v>-200.0</c:v>
                </c:pt>
                <c:pt idx="825">
                  <c:v>-190.02</c:v>
                </c:pt>
                <c:pt idx="826">
                  <c:v>-120.8</c:v>
                </c:pt>
                <c:pt idx="827">
                  <c:v>-1109.3</c:v>
                </c:pt>
                <c:pt idx="828">
                  <c:v>-203.99</c:v>
                </c:pt>
                <c:pt idx="829">
                  <c:v>-525.0</c:v>
                </c:pt>
                <c:pt idx="830">
                  <c:v>-1050.0</c:v>
                </c:pt>
                <c:pt idx="831">
                  <c:v>-7000.0</c:v>
                </c:pt>
                <c:pt idx="832">
                  <c:v>-10306.64</c:v>
                </c:pt>
                <c:pt idx="833">
                  <c:v>-435.84</c:v>
                </c:pt>
                <c:pt idx="834">
                  <c:v>-1250.0</c:v>
                </c:pt>
                <c:pt idx="835">
                  <c:v>-126.0</c:v>
                </c:pt>
                <c:pt idx="836">
                  <c:v>-3061.0</c:v>
                </c:pt>
                <c:pt idx="837">
                  <c:v>-1529.6</c:v>
                </c:pt>
                <c:pt idx="838">
                  <c:v>-1478.47</c:v>
                </c:pt>
                <c:pt idx="839">
                  <c:v>-25838.48</c:v>
                </c:pt>
                <c:pt idx="840">
                  <c:v>-85248.57</c:v>
                </c:pt>
                <c:pt idx="841">
                  <c:v>-1600.0</c:v>
                </c:pt>
                <c:pt idx="842">
                  <c:v>-127.94</c:v>
                </c:pt>
                <c:pt idx="843">
                  <c:v>-253.88</c:v>
                </c:pt>
                <c:pt idx="844">
                  <c:v>-14961.02</c:v>
                </c:pt>
                <c:pt idx="845">
                  <c:v>-18638.89</c:v>
                </c:pt>
                <c:pt idx="846">
                  <c:v>-543.0</c:v>
                </c:pt>
                <c:pt idx="847">
                  <c:v>-365.0</c:v>
                </c:pt>
                <c:pt idx="848">
                  <c:v>-450.0</c:v>
                </c:pt>
                <c:pt idx="849">
                  <c:v>-64.0</c:v>
                </c:pt>
                <c:pt idx="850">
                  <c:v>-479.05</c:v>
                </c:pt>
                <c:pt idx="851">
                  <c:v>-3032.95</c:v>
                </c:pt>
                <c:pt idx="852">
                  <c:v>-51554.15</c:v>
                </c:pt>
                <c:pt idx="853">
                  <c:v>-7658.68</c:v>
                </c:pt>
                <c:pt idx="854">
                  <c:v>-6752.86</c:v>
                </c:pt>
                <c:pt idx="855">
                  <c:v>-77.0</c:v>
                </c:pt>
                <c:pt idx="856">
                  <c:v>-453.4</c:v>
                </c:pt>
                <c:pt idx="857">
                  <c:v>-5820.62</c:v>
                </c:pt>
                <c:pt idx="858">
                  <c:v>-294.36</c:v>
                </c:pt>
                <c:pt idx="859">
                  <c:v>-11126.06</c:v>
                </c:pt>
                <c:pt idx="860">
                  <c:v>-558.0</c:v>
                </c:pt>
                <c:pt idx="861">
                  <c:v>-122.8</c:v>
                </c:pt>
                <c:pt idx="862">
                  <c:v>-123.92</c:v>
                </c:pt>
                <c:pt idx="863">
                  <c:v>-1283.71</c:v>
                </c:pt>
                <c:pt idx="864">
                  <c:v>-618.3199999999994</c:v>
                </c:pt>
                <c:pt idx="865">
                  <c:v>-9166.219999999987</c:v>
                </c:pt>
                <c:pt idx="866">
                  <c:v>-374.79</c:v>
                </c:pt>
                <c:pt idx="867">
                  <c:v>-364.3</c:v>
                </c:pt>
                <c:pt idx="868">
                  <c:v>-141.89</c:v>
                </c:pt>
                <c:pt idx="869">
                  <c:v>-719.0</c:v>
                </c:pt>
                <c:pt idx="870">
                  <c:v>-25232.89</c:v>
                </c:pt>
                <c:pt idx="871">
                  <c:v>-700.0</c:v>
                </c:pt>
                <c:pt idx="872">
                  <c:v>-670.53</c:v>
                </c:pt>
                <c:pt idx="873">
                  <c:v>-588.0</c:v>
                </c:pt>
                <c:pt idx="874">
                  <c:v>-133.13</c:v>
                </c:pt>
                <c:pt idx="875">
                  <c:v>-1904.27</c:v>
                </c:pt>
                <c:pt idx="876">
                  <c:v>-1000.0</c:v>
                </c:pt>
                <c:pt idx="877">
                  <c:v>-7691.13</c:v>
                </c:pt>
                <c:pt idx="878">
                  <c:v>-145.77</c:v>
                </c:pt>
                <c:pt idx="879">
                  <c:v>-197.65</c:v>
                </c:pt>
                <c:pt idx="880">
                  <c:v>-606.3199999999994</c:v>
                </c:pt>
                <c:pt idx="881">
                  <c:v>-20443.8</c:v>
                </c:pt>
                <c:pt idx="882">
                  <c:v>-4735.0</c:v>
                </c:pt>
                <c:pt idx="883">
                  <c:v>-3291.6</c:v>
                </c:pt>
                <c:pt idx="884">
                  <c:v>-8724.01</c:v>
                </c:pt>
                <c:pt idx="885">
                  <c:v>-5246.37</c:v>
                </c:pt>
                <c:pt idx="886">
                  <c:v>-5187.79</c:v>
                </c:pt>
                <c:pt idx="887">
                  <c:v>-37754.47</c:v>
                </c:pt>
                <c:pt idx="888">
                  <c:v>-225.0</c:v>
                </c:pt>
                <c:pt idx="889">
                  <c:v>-154.0</c:v>
                </c:pt>
                <c:pt idx="890">
                  <c:v>-11500.0</c:v>
                </c:pt>
                <c:pt idx="891">
                  <c:v>-659.75</c:v>
                </c:pt>
                <c:pt idx="892">
                  <c:v>-1569.05</c:v>
                </c:pt>
                <c:pt idx="893">
                  <c:v>-196.49</c:v>
                </c:pt>
                <c:pt idx="894">
                  <c:v>-600.3</c:v>
                </c:pt>
                <c:pt idx="895">
                  <c:v>-3285.0</c:v>
                </c:pt>
                <c:pt idx="896">
                  <c:v>-413.0</c:v>
                </c:pt>
                <c:pt idx="897">
                  <c:v>-479.0</c:v>
                </c:pt>
                <c:pt idx="898">
                  <c:v>-492.0</c:v>
                </c:pt>
                <c:pt idx="899">
                  <c:v>-904.57</c:v>
                </c:pt>
                <c:pt idx="900">
                  <c:v>-13370.09</c:v>
                </c:pt>
                <c:pt idx="901">
                  <c:v>-3811.0</c:v>
                </c:pt>
                <c:pt idx="902">
                  <c:v>-319.0</c:v>
                </c:pt>
                <c:pt idx="903">
                  <c:v>-3811.0</c:v>
                </c:pt>
                <c:pt idx="904">
                  <c:v>-53.72</c:v>
                </c:pt>
                <c:pt idx="905">
                  <c:v>-800.65</c:v>
                </c:pt>
                <c:pt idx="906">
                  <c:v>-149000.0</c:v>
                </c:pt>
                <c:pt idx="907">
                  <c:v>-45.06</c:v>
                </c:pt>
                <c:pt idx="908">
                  <c:v>-1181.54</c:v>
                </c:pt>
                <c:pt idx="909">
                  <c:v>0.0</c:v>
                </c:pt>
                <c:pt idx="910">
                  <c:v>-6722.2</c:v>
                </c:pt>
                <c:pt idx="911">
                  <c:v>-6416.48</c:v>
                </c:pt>
                <c:pt idx="912">
                  <c:v>-730.59</c:v>
                </c:pt>
                <c:pt idx="913">
                  <c:v>-466.85</c:v>
                </c:pt>
                <c:pt idx="914">
                  <c:v>-325.0</c:v>
                </c:pt>
                <c:pt idx="915">
                  <c:v>-500.0</c:v>
                </c:pt>
                <c:pt idx="916">
                  <c:v>-141.07</c:v>
                </c:pt>
                <c:pt idx="917">
                  <c:v>-100.0</c:v>
                </c:pt>
                <c:pt idx="918">
                  <c:v>-220.0</c:v>
                </c:pt>
                <c:pt idx="919">
                  <c:v>-100.0</c:v>
                </c:pt>
                <c:pt idx="920">
                  <c:v>-25384.13</c:v>
                </c:pt>
                <c:pt idx="921">
                  <c:v>-6174.3</c:v>
                </c:pt>
                <c:pt idx="922">
                  <c:v>-15794.69</c:v>
                </c:pt>
                <c:pt idx="923">
                  <c:v>-6506.16</c:v>
                </c:pt>
                <c:pt idx="924">
                  <c:v>-6032.04</c:v>
                </c:pt>
                <c:pt idx="925">
                  <c:v>-238.72</c:v>
                </c:pt>
                <c:pt idx="926">
                  <c:v>-1431.03</c:v>
                </c:pt>
                <c:pt idx="927">
                  <c:v>-9338.08</c:v>
                </c:pt>
                <c:pt idx="928">
                  <c:v>-5448.82</c:v>
                </c:pt>
                <c:pt idx="929">
                  <c:v>-8091.49</c:v>
                </c:pt>
                <c:pt idx="930">
                  <c:v>-9434.349999999944</c:v>
                </c:pt>
                <c:pt idx="931">
                  <c:v>-400.0</c:v>
                </c:pt>
                <c:pt idx="932">
                  <c:v>-467.71</c:v>
                </c:pt>
                <c:pt idx="933">
                  <c:v>-312.83</c:v>
                </c:pt>
                <c:pt idx="934">
                  <c:v>-100.0</c:v>
                </c:pt>
                <c:pt idx="935">
                  <c:v>-360.0</c:v>
                </c:pt>
                <c:pt idx="936">
                  <c:v>-407.5</c:v>
                </c:pt>
                <c:pt idx="937">
                  <c:v>-64.0</c:v>
                </c:pt>
                <c:pt idx="938">
                  <c:v>-6229.11</c:v>
                </c:pt>
                <c:pt idx="939">
                  <c:v>-281.5899999999999</c:v>
                </c:pt>
                <c:pt idx="940">
                  <c:v>-5858.64</c:v>
                </c:pt>
                <c:pt idx="941">
                  <c:v>-516.69</c:v>
                </c:pt>
                <c:pt idx="942">
                  <c:v>-1683.65</c:v>
                </c:pt>
                <c:pt idx="943">
                  <c:v>-931.57</c:v>
                </c:pt>
                <c:pt idx="944">
                  <c:v>-150.0</c:v>
                </c:pt>
                <c:pt idx="945">
                  <c:v>-324.27</c:v>
                </c:pt>
                <c:pt idx="946">
                  <c:v>-1500.0</c:v>
                </c:pt>
                <c:pt idx="947">
                  <c:v>-394.54</c:v>
                </c:pt>
                <c:pt idx="948">
                  <c:v>-394.54</c:v>
                </c:pt>
                <c:pt idx="949">
                  <c:v>-8862.549999999987</c:v>
                </c:pt>
                <c:pt idx="950">
                  <c:v>-180.0</c:v>
                </c:pt>
                <c:pt idx="951">
                  <c:v>-1819.69</c:v>
                </c:pt>
                <c:pt idx="952">
                  <c:v>-3500.0</c:v>
                </c:pt>
                <c:pt idx="953">
                  <c:v>-200.0</c:v>
                </c:pt>
                <c:pt idx="954">
                  <c:v>-152.2</c:v>
                </c:pt>
                <c:pt idx="955">
                  <c:v>-215.0</c:v>
                </c:pt>
                <c:pt idx="956">
                  <c:v>-15.96</c:v>
                </c:pt>
                <c:pt idx="957">
                  <c:v>-9080.949999999983</c:v>
                </c:pt>
                <c:pt idx="958">
                  <c:v>-4217.5</c:v>
                </c:pt>
                <c:pt idx="959">
                  <c:v>-7017.55</c:v>
                </c:pt>
                <c:pt idx="960">
                  <c:v>-2020.31</c:v>
                </c:pt>
                <c:pt idx="961">
                  <c:v>-1666.47</c:v>
                </c:pt>
                <c:pt idx="962">
                  <c:v>-33955.7</c:v>
                </c:pt>
                <c:pt idx="963">
                  <c:v>-136.13</c:v>
                </c:pt>
                <c:pt idx="964">
                  <c:v>-1728.45</c:v>
                </c:pt>
                <c:pt idx="965">
                  <c:v>-1728.45</c:v>
                </c:pt>
                <c:pt idx="966">
                  <c:v>-3970.48</c:v>
                </c:pt>
                <c:pt idx="967">
                  <c:v>-1753.13</c:v>
                </c:pt>
                <c:pt idx="968">
                  <c:v>-3665.72</c:v>
                </c:pt>
                <c:pt idx="969">
                  <c:v>-750.0</c:v>
                </c:pt>
                <c:pt idx="970">
                  <c:v>-574.3199999999994</c:v>
                </c:pt>
                <c:pt idx="971">
                  <c:v>-200.0</c:v>
                </c:pt>
                <c:pt idx="972">
                  <c:v>-5600.0</c:v>
                </c:pt>
                <c:pt idx="973">
                  <c:v>-119.98</c:v>
                </c:pt>
                <c:pt idx="974">
                  <c:v>-10000.0</c:v>
                </c:pt>
                <c:pt idx="975">
                  <c:v>-911.25</c:v>
                </c:pt>
                <c:pt idx="976">
                  <c:v>-2250.0</c:v>
                </c:pt>
                <c:pt idx="977">
                  <c:v>-8099.19</c:v>
                </c:pt>
                <c:pt idx="978">
                  <c:v>-3116.44</c:v>
                </c:pt>
                <c:pt idx="979">
                  <c:v>-2735.59</c:v>
                </c:pt>
                <c:pt idx="980">
                  <c:v>-201.08</c:v>
                </c:pt>
                <c:pt idx="981">
                  <c:v>-298.98</c:v>
                </c:pt>
                <c:pt idx="982">
                  <c:v>-787.59</c:v>
                </c:pt>
                <c:pt idx="983">
                  <c:v>-286.31</c:v>
                </c:pt>
                <c:pt idx="984">
                  <c:v>-1740.0</c:v>
                </c:pt>
                <c:pt idx="985">
                  <c:v>-153.36</c:v>
                </c:pt>
                <c:pt idx="986">
                  <c:v>-300.0</c:v>
                </c:pt>
                <c:pt idx="987">
                  <c:v>-11310.08</c:v>
                </c:pt>
                <c:pt idx="988">
                  <c:v>-15729.0</c:v>
                </c:pt>
                <c:pt idx="989">
                  <c:v>-6294.86</c:v>
                </c:pt>
                <c:pt idx="990">
                  <c:v>-968.3</c:v>
                </c:pt>
                <c:pt idx="991">
                  <c:v>-2918.33</c:v>
                </c:pt>
                <c:pt idx="992">
                  <c:v>-1218.3</c:v>
                </c:pt>
                <c:pt idx="993">
                  <c:v>-5405.1</c:v>
                </c:pt>
                <c:pt idx="994">
                  <c:v>-264.77</c:v>
                </c:pt>
                <c:pt idx="995">
                  <c:v>-1000.0</c:v>
                </c:pt>
                <c:pt idx="996">
                  <c:v>-13800.66</c:v>
                </c:pt>
                <c:pt idx="997">
                  <c:v>-665.0</c:v>
                </c:pt>
                <c:pt idx="998">
                  <c:v>-1298.33</c:v>
                </c:pt>
                <c:pt idx="999">
                  <c:v>-360.1</c:v>
                </c:pt>
                <c:pt idx="1000">
                  <c:v>-242.0</c:v>
                </c:pt>
                <c:pt idx="1001">
                  <c:v>-6360.52</c:v>
                </c:pt>
                <c:pt idx="1002">
                  <c:v>-102.25</c:v>
                </c:pt>
                <c:pt idx="1003">
                  <c:v>-300.0</c:v>
                </c:pt>
                <c:pt idx="1004">
                  <c:v>-95.0</c:v>
                </c:pt>
                <c:pt idx="1005">
                  <c:v>-550.9299999999994</c:v>
                </c:pt>
                <c:pt idx="1006">
                  <c:v>-851.77</c:v>
                </c:pt>
                <c:pt idx="1007">
                  <c:v>-2119.41</c:v>
                </c:pt>
                <c:pt idx="1008">
                  <c:v>-494.0</c:v>
                </c:pt>
                <c:pt idx="1009">
                  <c:v>-1557.26</c:v>
                </c:pt>
                <c:pt idx="1010">
                  <c:v>-419.02</c:v>
                </c:pt>
                <c:pt idx="1011">
                  <c:v>-97000.0</c:v>
                </c:pt>
                <c:pt idx="1012">
                  <c:v>-56.44</c:v>
                </c:pt>
                <c:pt idx="1013">
                  <c:v>-5719.71</c:v>
                </c:pt>
                <c:pt idx="1014">
                  <c:v>-16923.97</c:v>
                </c:pt>
                <c:pt idx="1015">
                  <c:v>-12701.97</c:v>
                </c:pt>
                <c:pt idx="1016">
                  <c:v>-8522.959999999908</c:v>
                </c:pt>
                <c:pt idx="1017">
                  <c:v>-6482.81</c:v>
                </c:pt>
                <c:pt idx="1018">
                  <c:v>-16384.69</c:v>
                </c:pt>
                <c:pt idx="1019">
                  <c:v>-385.35</c:v>
                </c:pt>
                <c:pt idx="1020">
                  <c:v>0.01</c:v>
                </c:pt>
                <c:pt idx="1021">
                  <c:v>-147.14</c:v>
                </c:pt>
                <c:pt idx="1022">
                  <c:v>-129.78</c:v>
                </c:pt>
                <c:pt idx="1023">
                  <c:v>-693.05</c:v>
                </c:pt>
                <c:pt idx="1024">
                  <c:v>-3281.22</c:v>
                </c:pt>
                <c:pt idx="1025">
                  <c:v>-122.72</c:v>
                </c:pt>
                <c:pt idx="1026">
                  <c:v>-488.35</c:v>
                </c:pt>
                <c:pt idx="1027">
                  <c:v>-331.88</c:v>
                </c:pt>
                <c:pt idx="1028">
                  <c:v>-599.3499999999979</c:v>
                </c:pt>
                <c:pt idx="1029">
                  <c:v>-100.0</c:v>
                </c:pt>
                <c:pt idx="1030">
                  <c:v>-812.05</c:v>
                </c:pt>
                <c:pt idx="1031">
                  <c:v>-840.0</c:v>
                </c:pt>
                <c:pt idx="1032">
                  <c:v>-2571.0</c:v>
                </c:pt>
                <c:pt idx="1033">
                  <c:v>-100.51</c:v>
                </c:pt>
                <c:pt idx="1034">
                  <c:v>-1584.4</c:v>
                </c:pt>
                <c:pt idx="1035">
                  <c:v>-115.0</c:v>
                </c:pt>
                <c:pt idx="1036">
                  <c:v>-1792.18</c:v>
                </c:pt>
                <c:pt idx="1037">
                  <c:v>-807.24</c:v>
                </c:pt>
                <c:pt idx="1038">
                  <c:v>-30625.64</c:v>
                </c:pt>
                <c:pt idx="1039">
                  <c:v>-5715.16</c:v>
                </c:pt>
                <c:pt idx="1040">
                  <c:v>-7155.38</c:v>
                </c:pt>
                <c:pt idx="1041">
                  <c:v>-433.31</c:v>
                </c:pt>
                <c:pt idx="1042">
                  <c:v>-156.23</c:v>
                </c:pt>
                <c:pt idx="1043">
                  <c:v>-369.48</c:v>
                </c:pt>
                <c:pt idx="1044">
                  <c:v>-322.15</c:v>
                </c:pt>
                <c:pt idx="1045">
                  <c:v>-707.0</c:v>
                </c:pt>
                <c:pt idx="1046">
                  <c:v>-800.0</c:v>
                </c:pt>
                <c:pt idx="1047">
                  <c:v>-249.37</c:v>
                </c:pt>
                <c:pt idx="1048">
                  <c:v>-1000.0</c:v>
                </c:pt>
                <c:pt idx="1049">
                  <c:v>-36037.16</c:v>
                </c:pt>
                <c:pt idx="1050">
                  <c:v>-2204.86</c:v>
                </c:pt>
                <c:pt idx="1051">
                  <c:v>-526.7</c:v>
                </c:pt>
                <c:pt idx="1052">
                  <c:v>-169.96</c:v>
                </c:pt>
                <c:pt idx="1053">
                  <c:v>-102.66</c:v>
                </c:pt>
                <c:pt idx="1054">
                  <c:v>-224612.48</c:v>
                </c:pt>
                <c:pt idx="1055">
                  <c:v>-1939.62</c:v>
                </c:pt>
                <c:pt idx="1056">
                  <c:v>-842.0</c:v>
                </c:pt>
                <c:pt idx="1057">
                  <c:v>-120.06</c:v>
                </c:pt>
                <c:pt idx="1058">
                  <c:v>-111.57</c:v>
                </c:pt>
                <c:pt idx="1059">
                  <c:v>-99.0</c:v>
                </c:pt>
                <c:pt idx="1060">
                  <c:v>-5404.71</c:v>
                </c:pt>
                <c:pt idx="1061">
                  <c:v>-9090.449999999983</c:v>
                </c:pt>
                <c:pt idx="1062">
                  <c:v>-10976.58</c:v>
                </c:pt>
                <c:pt idx="1063">
                  <c:v>-680.0</c:v>
                </c:pt>
                <c:pt idx="1064">
                  <c:v>-299.0</c:v>
                </c:pt>
                <c:pt idx="1065">
                  <c:v>-6520.57</c:v>
                </c:pt>
                <c:pt idx="1066">
                  <c:v>-169.86</c:v>
                </c:pt>
                <c:pt idx="1067">
                  <c:v>-31436.12</c:v>
                </c:pt>
                <c:pt idx="1068">
                  <c:v>-77.89</c:v>
                </c:pt>
                <c:pt idx="1069">
                  <c:v>-8500.16</c:v>
                </c:pt>
                <c:pt idx="1070">
                  <c:v>-2687.0</c:v>
                </c:pt>
                <c:pt idx="1071">
                  <c:v>-5032.31</c:v>
                </c:pt>
                <c:pt idx="1072">
                  <c:v>1239.72</c:v>
                </c:pt>
                <c:pt idx="1073">
                  <c:v>-150.0</c:v>
                </c:pt>
                <c:pt idx="1074">
                  <c:v>-150.0</c:v>
                </c:pt>
                <c:pt idx="1075">
                  <c:v>-222.0</c:v>
                </c:pt>
                <c:pt idx="1076">
                  <c:v>-605.0</c:v>
                </c:pt>
                <c:pt idx="1077">
                  <c:v>-107.1</c:v>
                </c:pt>
                <c:pt idx="1078">
                  <c:v>-10580.68</c:v>
                </c:pt>
                <c:pt idx="1079">
                  <c:v>-2.0</c:v>
                </c:pt>
                <c:pt idx="1080">
                  <c:v>-244.0</c:v>
                </c:pt>
                <c:pt idx="1081">
                  <c:v>-1358.0</c:v>
                </c:pt>
                <c:pt idx="1082">
                  <c:v>-22815.44</c:v>
                </c:pt>
                <c:pt idx="1083">
                  <c:v>-103.48</c:v>
                </c:pt>
                <c:pt idx="1084">
                  <c:v>-224.82</c:v>
                </c:pt>
                <c:pt idx="1085">
                  <c:v>-955.67</c:v>
                </c:pt>
                <c:pt idx="1086">
                  <c:v>-27.9</c:v>
                </c:pt>
                <c:pt idx="1087">
                  <c:v>-550.0</c:v>
                </c:pt>
                <c:pt idx="1088">
                  <c:v>-5473.7</c:v>
                </c:pt>
                <c:pt idx="1089">
                  <c:v>-941.47</c:v>
                </c:pt>
                <c:pt idx="1090">
                  <c:v>-1699.0</c:v>
                </c:pt>
                <c:pt idx="1091">
                  <c:v>-3816.78</c:v>
                </c:pt>
                <c:pt idx="1092">
                  <c:v>-10446.52</c:v>
                </c:pt>
                <c:pt idx="1093">
                  <c:v>-356.1</c:v>
                </c:pt>
                <c:pt idx="1094">
                  <c:v>-350.0</c:v>
                </c:pt>
                <c:pt idx="1095">
                  <c:v>-11910.41</c:v>
                </c:pt>
                <c:pt idx="1096">
                  <c:v>-8422.19</c:v>
                </c:pt>
                <c:pt idx="1097">
                  <c:v>-2280.0</c:v>
                </c:pt>
                <c:pt idx="1098">
                  <c:v>-149.04</c:v>
                </c:pt>
                <c:pt idx="1099">
                  <c:v>-12.0</c:v>
                </c:pt>
                <c:pt idx="1100">
                  <c:v>-4031.0</c:v>
                </c:pt>
                <c:pt idx="1101">
                  <c:v>-7796.13</c:v>
                </c:pt>
                <c:pt idx="1102">
                  <c:v>-178.78</c:v>
                </c:pt>
                <c:pt idx="1103">
                  <c:v>-382.63</c:v>
                </c:pt>
                <c:pt idx="1104">
                  <c:v>-4032.05</c:v>
                </c:pt>
                <c:pt idx="1105">
                  <c:v>-944.07</c:v>
                </c:pt>
                <c:pt idx="1106">
                  <c:v>-733.4599999999994</c:v>
                </c:pt>
                <c:pt idx="1107">
                  <c:v>-1517.59</c:v>
                </c:pt>
                <c:pt idx="1108">
                  <c:v>-3273.4</c:v>
                </c:pt>
                <c:pt idx="1109">
                  <c:v>-286.4599999999999</c:v>
                </c:pt>
                <c:pt idx="1110">
                  <c:v>-185423.12</c:v>
                </c:pt>
                <c:pt idx="1111">
                  <c:v>-37251.96</c:v>
                </c:pt>
                <c:pt idx="1112">
                  <c:v>-865.0</c:v>
                </c:pt>
                <c:pt idx="1113">
                  <c:v>-945.0</c:v>
                </c:pt>
                <c:pt idx="1114">
                  <c:v>-321.83</c:v>
                </c:pt>
                <c:pt idx="1115">
                  <c:v>-25.55</c:v>
                </c:pt>
                <c:pt idx="1116">
                  <c:v>-481.41</c:v>
                </c:pt>
                <c:pt idx="1117">
                  <c:v>-854.01</c:v>
                </c:pt>
                <c:pt idx="1118">
                  <c:v>-77.5</c:v>
                </c:pt>
                <c:pt idx="1119">
                  <c:v>-73405.0</c:v>
                </c:pt>
                <c:pt idx="1120">
                  <c:v>-19192.72</c:v>
                </c:pt>
                <c:pt idx="1121">
                  <c:v>-7265.17</c:v>
                </c:pt>
                <c:pt idx="1122">
                  <c:v>-7994.43</c:v>
                </c:pt>
                <c:pt idx="1123">
                  <c:v>-2091.69</c:v>
                </c:pt>
                <c:pt idx="1124">
                  <c:v>-500.0</c:v>
                </c:pt>
                <c:pt idx="1125">
                  <c:v>-1000.0</c:v>
                </c:pt>
                <c:pt idx="1126">
                  <c:v>-190.96</c:v>
                </c:pt>
                <c:pt idx="1127">
                  <c:v>-175.0</c:v>
                </c:pt>
                <c:pt idx="1128">
                  <c:v>-307.2099999999999</c:v>
                </c:pt>
                <c:pt idx="1129">
                  <c:v>-458.58</c:v>
                </c:pt>
                <c:pt idx="1130">
                  <c:v>-7832.72</c:v>
                </c:pt>
                <c:pt idx="1131">
                  <c:v>-9654.379999999908</c:v>
                </c:pt>
                <c:pt idx="1132">
                  <c:v>-326.0</c:v>
                </c:pt>
                <c:pt idx="1133">
                  <c:v>-1522.56</c:v>
                </c:pt>
                <c:pt idx="1134">
                  <c:v>-1469.0</c:v>
                </c:pt>
                <c:pt idx="1135">
                  <c:v>-1105.91</c:v>
                </c:pt>
                <c:pt idx="1136">
                  <c:v>-5263.67</c:v>
                </c:pt>
                <c:pt idx="1137">
                  <c:v>-6648.97</c:v>
                </c:pt>
                <c:pt idx="1138">
                  <c:v>-1500.0</c:v>
                </c:pt>
                <c:pt idx="1139">
                  <c:v>-5728.33</c:v>
                </c:pt>
                <c:pt idx="1140">
                  <c:v>0.0</c:v>
                </c:pt>
                <c:pt idx="1141">
                  <c:v>0.0</c:v>
                </c:pt>
                <c:pt idx="1142">
                  <c:v>601.75</c:v>
                </c:pt>
                <c:pt idx="1143">
                  <c:v>-4700.0</c:v>
                </c:pt>
                <c:pt idx="1144">
                  <c:v>-100.0</c:v>
                </c:pt>
                <c:pt idx="1145">
                  <c:v>0.0</c:v>
                </c:pt>
                <c:pt idx="1146">
                  <c:v>0.0</c:v>
                </c:pt>
                <c:pt idx="1147">
                  <c:v>-238.82</c:v>
                </c:pt>
                <c:pt idx="1148">
                  <c:v>-5225.67</c:v>
                </c:pt>
                <c:pt idx="1149">
                  <c:v>-2895.88</c:v>
                </c:pt>
                <c:pt idx="1150">
                  <c:v>-1453.46</c:v>
                </c:pt>
                <c:pt idx="1151">
                  <c:v>-2092.5</c:v>
                </c:pt>
                <c:pt idx="1152">
                  <c:v>-832.0</c:v>
                </c:pt>
                <c:pt idx="1153">
                  <c:v>-2500.0</c:v>
                </c:pt>
                <c:pt idx="1154">
                  <c:v>-18786.36</c:v>
                </c:pt>
                <c:pt idx="1155">
                  <c:v>-149.0</c:v>
                </c:pt>
                <c:pt idx="1156">
                  <c:v>-100.0</c:v>
                </c:pt>
                <c:pt idx="1157">
                  <c:v>-250.0</c:v>
                </c:pt>
                <c:pt idx="1158">
                  <c:v>-12802.5</c:v>
                </c:pt>
                <c:pt idx="1159">
                  <c:v>-2036.81</c:v>
                </c:pt>
                <c:pt idx="1160">
                  <c:v>-300.0</c:v>
                </c:pt>
                <c:pt idx="1161">
                  <c:v>-120.0</c:v>
                </c:pt>
                <c:pt idx="1162">
                  <c:v>-7954.89</c:v>
                </c:pt>
                <c:pt idx="1163">
                  <c:v>-2826.0</c:v>
                </c:pt>
                <c:pt idx="1164">
                  <c:v>-387.65</c:v>
                </c:pt>
                <c:pt idx="1165">
                  <c:v>-785.8599999999979</c:v>
                </c:pt>
                <c:pt idx="1166">
                  <c:v>-18288.93</c:v>
                </c:pt>
                <c:pt idx="1167">
                  <c:v>-22569.31</c:v>
                </c:pt>
                <c:pt idx="1168">
                  <c:v>-13541.59</c:v>
                </c:pt>
                <c:pt idx="1169">
                  <c:v>-129.74</c:v>
                </c:pt>
                <c:pt idx="1170">
                  <c:v>-624.14</c:v>
                </c:pt>
                <c:pt idx="1171">
                  <c:v>-129.44</c:v>
                </c:pt>
                <c:pt idx="1172">
                  <c:v>-1300.78</c:v>
                </c:pt>
                <c:pt idx="1173">
                  <c:v>-1806.0</c:v>
                </c:pt>
                <c:pt idx="1174">
                  <c:v>-8146.32</c:v>
                </c:pt>
                <c:pt idx="1175">
                  <c:v>-100.0</c:v>
                </c:pt>
                <c:pt idx="1176">
                  <c:v>-250.0</c:v>
                </c:pt>
                <c:pt idx="1177">
                  <c:v>-11588.82</c:v>
                </c:pt>
                <c:pt idx="1178">
                  <c:v>-513.53</c:v>
                </c:pt>
                <c:pt idx="1179">
                  <c:v>-435.9299999999996</c:v>
                </c:pt>
                <c:pt idx="1180">
                  <c:v>-15.03</c:v>
                </c:pt>
                <c:pt idx="1181">
                  <c:v>-5110.09</c:v>
                </c:pt>
                <c:pt idx="1182">
                  <c:v>-312.05</c:v>
                </c:pt>
                <c:pt idx="1183">
                  <c:v>-6234.12</c:v>
                </c:pt>
                <c:pt idx="1184">
                  <c:v>-492.41</c:v>
                </c:pt>
                <c:pt idx="1185">
                  <c:v>-11506.03</c:v>
                </c:pt>
                <c:pt idx="1186">
                  <c:v>-864.11</c:v>
                </c:pt>
                <c:pt idx="1187">
                  <c:v>-3761.19</c:v>
                </c:pt>
                <c:pt idx="1188">
                  <c:v>-100.0</c:v>
                </c:pt>
                <c:pt idx="1189">
                  <c:v>-100.0</c:v>
                </c:pt>
                <c:pt idx="1190">
                  <c:v>-1715.0</c:v>
                </c:pt>
                <c:pt idx="1191">
                  <c:v>-107.25</c:v>
                </c:pt>
                <c:pt idx="1192">
                  <c:v>-360.0</c:v>
                </c:pt>
                <c:pt idx="1193">
                  <c:v>-305.0</c:v>
                </c:pt>
                <c:pt idx="1194">
                  <c:v>-2957.56</c:v>
                </c:pt>
                <c:pt idx="1195">
                  <c:v>-160.0</c:v>
                </c:pt>
                <c:pt idx="1196">
                  <c:v>-508.85</c:v>
                </c:pt>
                <c:pt idx="1197">
                  <c:v>-91.0</c:v>
                </c:pt>
                <c:pt idx="1198">
                  <c:v>-669.22</c:v>
                </c:pt>
                <c:pt idx="1199">
                  <c:v>-465.75</c:v>
                </c:pt>
                <c:pt idx="1200">
                  <c:v>-29.69</c:v>
                </c:pt>
                <c:pt idx="1201">
                  <c:v>-15870.91</c:v>
                </c:pt>
                <c:pt idx="1202">
                  <c:v>-1042.24</c:v>
                </c:pt>
                <c:pt idx="1203">
                  <c:v>-70946.9</c:v>
                </c:pt>
                <c:pt idx="1204">
                  <c:v>-563.15</c:v>
                </c:pt>
                <c:pt idx="1205">
                  <c:v>-427.5</c:v>
                </c:pt>
                <c:pt idx="1206">
                  <c:v>-3490.86</c:v>
                </c:pt>
                <c:pt idx="1207">
                  <c:v>-210.0</c:v>
                </c:pt>
                <c:pt idx="1208">
                  <c:v>-96.0</c:v>
                </c:pt>
                <c:pt idx="1209">
                  <c:v>-495.0</c:v>
                </c:pt>
                <c:pt idx="1210">
                  <c:v>-52.0</c:v>
                </c:pt>
                <c:pt idx="1211">
                  <c:v>-77.0</c:v>
                </c:pt>
                <c:pt idx="1212">
                  <c:v>-30.03</c:v>
                </c:pt>
                <c:pt idx="1213">
                  <c:v>-18547.25</c:v>
                </c:pt>
                <c:pt idx="1214">
                  <c:v>-778.4399999999994</c:v>
                </c:pt>
                <c:pt idx="1215">
                  <c:v>-44.23</c:v>
                </c:pt>
                <c:pt idx="1216">
                  <c:v>-679.3199999999994</c:v>
                </c:pt>
                <c:pt idx="1217">
                  <c:v>-794.16</c:v>
                </c:pt>
                <c:pt idx="1218">
                  <c:v>-10419.27</c:v>
                </c:pt>
                <c:pt idx="1219">
                  <c:v>-224.28</c:v>
                </c:pt>
                <c:pt idx="1220">
                  <c:v>-934.0</c:v>
                </c:pt>
                <c:pt idx="1221">
                  <c:v>-2500.0</c:v>
                </c:pt>
                <c:pt idx="1222">
                  <c:v>-162.9</c:v>
                </c:pt>
                <c:pt idx="1223">
                  <c:v>-210.0</c:v>
                </c:pt>
                <c:pt idx="1224">
                  <c:v>-895.0</c:v>
                </c:pt>
                <c:pt idx="1225">
                  <c:v>-7011.95</c:v>
                </c:pt>
                <c:pt idx="1226">
                  <c:v>-4100.0</c:v>
                </c:pt>
                <c:pt idx="1227">
                  <c:v>-1196.96</c:v>
                </c:pt>
                <c:pt idx="1228">
                  <c:v>-388953.92</c:v>
                </c:pt>
                <c:pt idx="1229">
                  <c:v>-200.0</c:v>
                </c:pt>
                <c:pt idx="1230">
                  <c:v>-1472.09</c:v>
                </c:pt>
                <c:pt idx="1231">
                  <c:v>-1602.42</c:v>
                </c:pt>
                <c:pt idx="1232">
                  <c:v>-397.5</c:v>
                </c:pt>
                <c:pt idx="1233">
                  <c:v>-656.88</c:v>
                </c:pt>
                <c:pt idx="1234">
                  <c:v>-100.0</c:v>
                </c:pt>
                <c:pt idx="1235">
                  <c:v>-118.93</c:v>
                </c:pt>
                <c:pt idx="1236">
                  <c:v>-11987.75</c:v>
                </c:pt>
                <c:pt idx="1237">
                  <c:v>-1863.0</c:v>
                </c:pt>
                <c:pt idx="1238">
                  <c:v>-2223.63</c:v>
                </c:pt>
                <c:pt idx="1239">
                  <c:v>-4352.31</c:v>
                </c:pt>
                <c:pt idx="1240">
                  <c:v>-11090.35</c:v>
                </c:pt>
                <c:pt idx="1241">
                  <c:v>-10087.85</c:v>
                </c:pt>
                <c:pt idx="1242">
                  <c:v>-112.81</c:v>
                </c:pt>
                <c:pt idx="1243">
                  <c:v>-115.81</c:v>
                </c:pt>
                <c:pt idx="1244">
                  <c:v>-260.0</c:v>
                </c:pt>
                <c:pt idx="1245">
                  <c:v>-4000.0</c:v>
                </c:pt>
                <c:pt idx="1246">
                  <c:v>-166.97</c:v>
                </c:pt>
                <c:pt idx="1247">
                  <c:v>-240.0</c:v>
                </c:pt>
                <c:pt idx="1248">
                  <c:v>-10139.37</c:v>
                </c:pt>
                <c:pt idx="1249">
                  <c:v>-16436.82</c:v>
                </c:pt>
                <c:pt idx="1250">
                  <c:v>-9897.6</c:v>
                </c:pt>
                <c:pt idx="1251">
                  <c:v>-10162.04</c:v>
                </c:pt>
                <c:pt idx="1252">
                  <c:v>-782.05</c:v>
                </c:pt>
                <c:pt idx="1253">
                  <c:v>-471.44</c:v>
                </c:pt>
                <c:pt idx="1254">
                  <c:v>-1816.95</c:v>
                </c:pt>
                <c:pt idx="1255">
                  <c:v>-588.5599999999994</c:v>
                </c:pt>
                <c:pt idx="1256">
                  <c:v>-3719.7</c:v>
                </c:pt>
                <c:pt idx="1257">
                  <c:v>-1497.6</c:v>
                </c:pt>
                <c:pt idx="1258">
                  <c:v>-6490.23</c:v>
                </c:pt>
                <c:pt idx="1259">
                  <c:v>-362.44</c:v>
                </c:pt>
                <c:pt idx="1260">
                  <c:v>-2777.0</c:v>
                </c:pt>
                <c:pt idx="1261">
                  <c:v>-650.0</c:v>
                </c:pt>
                <c:pt idx="1262">
                  <c:v>-2905.0</c:v>
                </c:pt>
                <c:pt idx="1263">
                  <c:v>-356.9</c:v>
                </c:pt>
                <c:pt idx="1264">
                  <c:v>-352.47</c:v>
                </c:pt>
                <c:pt idx="1265">
                  <c:v>0.0</c:v>
                </c:pt>
                <c:pt idx="1266">
                  <c:v>-990.0</c:v>
                </c:pt>
                <c:pt idx="1267">
                  <c:v>-1560.0</c:v>
                </c:pt>
                <c:pt idx="1268">
                  <c:v>-20342.74000000001</c:v>
                </c:pt>
                <c:pt idx="1269">
                  <c:v>-5521.03</c:v>
                </c:pt>
                <c:pt idx="1270">
                  <c:v>-11472.87</c:v>
                </c:pt>
                <c:pt idx="1271">
                  <c:v>-6257.23</c:v>
                </c:pt>
                <c:pt idx="1272">
                  <c:v>-15270.39</c:v>
                </c:pt>
                <c:pt idx="1273">
                  <c:v>-560.0</c:v>
                </c:pt>
                <c:pt idx="1274">
                  <c:v>-10500.31</c:v>
                </c:pt>
                <c:pt idx="1275">
                  <c:v>0.0</c:v>
                </c:pt>
                <c:pt idx="1276">
                  <c:v>-530.54</c:v>
                </c:pt>
                <c:pt idx="1277">
                  <c:v>-8543.459999999908</c:v>
                </c:pt>
                <c:pt idx="1278">
                  <c:v>-9690.75</c:v>
                </c:pt>
                <c:pt idx="1279">
                  <c:v>-9422.9</c:v>
                </c:pt>
                <c:pt idx="1280">
                  <c:v>-357.0</c:v>
                </c:pt>
                <c:pt idx="1281">
                  <c:v>-1118.0</c:v>
                </c:pt>
                <c:pt idx="1282">
                  <c:v>-7098.49</c:v>
                </c:pt>
                <c:pt idx="1283">
                  <c:v>-494.68</c:v>
                </c:pt>
                <c:pt idx="1284">
                  <c:v>-3064.0</c:v>
                </c:pt>
                <c:pt idx="1285">
                  <c:v>-1205.0</c:v>
                </c:pt>
                <c:pt idx="1286">
                  <c:v>-25.88</c:v>
                </c:pt>
                <c:pt idx="1287">
                  <c:v>-10410.57</c:v>
                </c:pt>
                <c:pt idx="1288">
                  <c:v>-11029.25</c:v>
                </c:pt>
                <c:pt idx="1289">
                  <c:v>-11776.0</c:v>
                </c:pt>
                <c:pt idx="1290">
                  <c:v>-591.2</c:v>
                </c:pt>
                <c:pt idx="1291">
                  <c:v>-800.0</c:v>
                </c:pt>
                <c:pt idx="1292">
                  <c:v>-180.03</c:v>
                </c:pt>
                <c:pt idx="1293">
                  <c:v>-541.3499999999979</c:v>
                </c:pt>
                <c:pt idx="1294">
                  <c:v>-248.84</c:v>
                </c:pt>
                <c:pt idx="1295">
                  <c:v>-217.82</c:v>
                </c:pt>
                <c:pt idx="1296">
                  <c:v>-107.78</c:v>
                </c:pt>
                <c:pt idx="1297">
                  <c:v>-3008.0</c:v>
                </c:pt>
                <c:pt idx="1298">
                  <c:v>-1000.0</c:v>
                </c:pt>
                <c:pt idx="1299">
                  <c:v>-8714.2</c:v>
                </c:pt>
                <c:pt idx="1300">
                  <c:v>-1473.2</c:v>
                </c:pt>
                <c:pt idx="1301">
                  <c:v>-200.0</c:v>
                </c:pt>
                <c:pt idx="1302">
                  <c:v>-16923.13</c:v>
                </c:pt>
                <c:pt idx="1303">
                  <c:v>-170.24</c:v>
                </c:pt>
                <c:pt idx="1304">
                  <c:v>-354.54</c:v>
                </c:pt>
                <c:pt idx="1305">
                  <c:v>-100.0</c:v>
                </c:pt>
                <c:pt idx="1306">
                  <c:v>-177.25</c:v>
                </c:pt>
                <c:pt idx="1307">
                  <c:v>-681.7</c:v>
                </c:pt>
                <c:pt idx="1308">
                  <c:v>-3409.24</c:v>
                </c:pt>
                <c:pt idx="1309">
                  <c:v>-5005.68</c:v>
                </c:pt>
                <c:pt idx="1310">
                  <c:v>-14.84</c:v>
                </c:pt>
                <c:pt idx="1311">
                  <c:v>-10645.15</c:v>
                </c:pt>
                <c:pt idx="1312">
                  <c:v>-4059.42</c:v>
                </c:pt>
                <c:pt idx="1313">
                  <c:v>-2094.0</c:v>
                </c:pt>
                <c:pt idx="1314">
                  <c:v>-6053.23</c:v>
                </c:pt>
                <c:pt idx="1315">
                  <c:v>-617.4599999999994</c:v>
                </c:pt>
                <c:pt idx="1316">
                  <c:v>-1150.0</c:v>
                </c:pt>
                <c:pt idx="1317">
                  <c:v>-1074.91</c:v>
                </c:pt>
                <c:pt idx="1318">
                  <c:v>-854.63</c:v>
                </c:pt>
                <c:pt idx="1319">
                  <c:v>-122.67</c:v>
                </c:pt>
                <c:pt idx="1320">
                  <c:v>-1000.0</c:v>
                </c:pt>
                <c:pt idx="1321">
                  <c:v>-1130.5</c:v>
                </c:pt>
                <c:pt idx="1322">
                  <c:v>-1000.0</c:v>
                </c:pt>
                <c:pt idx="1323">
                  <c:v>-1443.14</c:v>
                </c:pt>
                <c:pt idx="1324">
                  <c:v>-1500.0</c:v>
                </c:pt>
                <c:pt idx="1325">
                  <c:v>-399.99</c:v>
                </c:pt>
                <c:pt idx="1326">
                  <c:v>-2925.0</c:v>
                </c:pt>
                <c:pt idx="1327">
                  <c:v>-250.0</c:v>
                </c:pt>
                <c:pt idx="1328">
                  <c:v>-5823.07</c:v>
                </c:pt>
                <c:pt idx="1329">
                  <c:v>-119.85</c:v>
                </c:pt>
                <c:pt idx="1330">
                  <c:v>-10645.15</c:v>
                </c:pt>
                <c:pt idx="1331">
                  <c:v>-970.92</c:v>
                </c:pt>
                <c:pt idx="1332">
                  <c:v>-505.56</c:v>
                </c:pt>
                <c:pt idx="1333">
                  <c:v>-251.59</c:v>
                </c:pt>
                <c:pt idx="1334">
                  <c:v>-8766.54</c:v>
                </c:pt>
                <c:pt idx="1335">
                  <c:v>-5815.49</c:v>
                </c:pt>
                <c:pt idx="1336">
                  <c:v>-5772.57</c:v>
                </c:pt>
                <c:pt idx="1337">
                  <c:v>-7311.93</c:v>
                </c:pt>
                <c:pt idx="1338">
                  <c:v>-16290.0</c:v>
                </c:pt>
                <c:pt idx="1339">
                  <c:v>-1616.0</c:v>
                </c:pt>
                <c:pt idx="1340">
                  <c:v>-5212.0</c:v>
                </c:pt>
                <c:pt idx="1341">
                  <c:v>-509.54</c:v>
                </c:pt>
                <c:pt idx="1342">
                  <c:v>-9447.629999999985</c:v>
                </c:pt>
                <c:pt idx="1343">
                  <c:v>-5103.35</c:v>
                </c:pt>
                <c:pt idx="1344">
                  <c:v>-10210.15</c:v>
                </c:pt>
                <c:pt idx="1345">
                  <c:v>-18111.96</c:v>
                </c:pt>
                <c:pt idx="1346">
                  <c:v>-34635.45</c:v>
                </c:pt>
                <c:pt idx="1347">
                  <c:v>-456.25</c:v>
                </c:pt>
                <c:pt idx="1348">
                  <c:v>-418.63</c:v>
                </c:pt>
                <c:pt idx="1349">
                  <c:v>-100.0</c:v>
                </c:pt>
                <c:pt idx="1350">
                  <c:v>-450.0</c:v>
                </c:pt>
                <c:pt idx="1351">
                  <c:v>-511.99</c:v>
                </c:pt>
                <c:pt idx="1352">
                  <c:v>-307.3999999999999</c:v>
                </c:pt>
                <c:pt idx="1353">
                  <c:v>-768.03</c:v>
                </c:pt>
                <c:pt idx="1354">
                  <c:v>-7500.0</c:v>
                </c:pt>
                <c:pt idx="1355">
                  <c:v>-750.0</c:v>
                </c:pt>
                <c:pt idx="1356">
                  <c:v>-140.64</c:v>
                </c:pt>
                <c:pt idx="1357">
                  <c:v>-1073.11</c:v>
                </c:pt>
                <c:pt idx="1358">
                  <c:v>-271.6600000000001</c:v>
                </c:pt>
                <c:pt idx="1359">
                  <c:v>-350.0</c:v>
                </c:pt>
                <c:pt idx="1360">
                  <c:v>-750.0</c:v>
                </c:pt>
                <c:pt idx="1361">
                  <c:v>-228.0</c:v>
                </c:pt>
                <c:pt idx="1362">
                  <c:v>-150.0</c:v>
                </c:pt>
                <c:pt idx="1363">
                  <c:v>-500.0</c:v>
                </c:pt>
                <c:pt idx="1364">
                  <c:v>-1087.5</c:v>
                </c:pt>
                <c:pt idx="1365">
                  <c:v>-4790.12</c:v>
                </c:pt>
                <c:pt idx="1366">
                  <c:v>-228.32</c:v>
                </c:pt>
                <c:pt idx="1367">
                  <c:v>-656.88</c:v>
                </c:pt>
                <c:pt idx="1368">
                  <c:v>-214.5</c:v>
                </c:pt>
                <c:pt idx="1369">
                  <c:v>-938.51</c:v>
                </c:pt>
                <c:pt idx="1370">
                  <c:v>-8406.889999999916</c:v>
                </c:pt>
                <c:pt idx="1371">
                  <c:v>-6701.91</c:v>
                </c:pt>
                <c:pt idx="1372">
                  <c:v>-5485.33</c:v>
                </c:pt>
                <c:pt idx="1373">
                  <c:v>-7613.3</c:v>
                </c:pt>
                <c:pt idx="1374">
                  <c:v>-947.03</c:v>
                </c:pt>
                <c:pt idx="1375">
                  <c:v>-372.29</c:v>
                </c:pt>
                <c:pt idx="1376">
                  <c:v>-151.93</c:v>
                </c:pt>
                <c:pt idx="1377">
                  <c:v>-1861.0</c:v>
                </c:pt>
                <c:pt idx="1378">
                  <c:v>-327.84</c:v>
                </c:pt>
                <c:pt idx="1379">
                  <c:v>0.0</c:v>
                </c:pt>
                <c:pt idx="1380">
                  <c:v>-155.0</c:v>
                </c:pt>
                <c:pt idx="1381">
                  <c:v>-146.01</c:v>
                </c:pt>
                <c:pt idx="1382">
                  <c:v>-1694.29</c:v>
                </c:pt>
                <c:pt idx="1383">
                  <c:v>-267.55</c:v>
                </c:pt>
                <c:pt idx="1384">
                  <c:v>-220.0</c:v>
                </c:pt>
                <c:pt idx="1385">
                  <c:v>-1807.64</c:v>
                </c:pt>
                <c:pt idx="1386">
                  <c:v>-165.0</c:v>
                </c:pt>
                <c:pt idx="1387">
                  <c:v>-409.56</c:v>
                </c:pt>
                <c:pt idx="1388">
                  <c:v>-373.96</c:v>
                </c:pt>
                <c:pt idx="1389">
                  <c:v>-372328.55</c:v>
                </c:pt>
                <c:pt idx="1390">
                  <c:v>-7639.0</c:v>
                </c:pt>
                <c:pt idx="1391">
                  <c:v>-3.0E6</c:v>
                </c:pt>
                <c:pt idx="1392">
                  <c:v>-5699.51</c:v>
                </c:pt>
                <c:pt idx="1393">
                  <c:v>-8426.369999999899</c:v>
                </c:pt>
                <c:pt idx="1394">
                  <c:v>-7817.0</c:v>
                </c:pt>
                <c:pt idx="1395">
                  <c:v>-2895.83</c:v>
                </c:pt>
                <c:pt idx="1396">
                  <c:v>-12084.8</c:v>
                </c:pt>
                <c:pt idx="1397">
                  <c:v>-1964.46</c:v>
                </c:pt>
                <c:pt idx="1398">
                  <c:v>-436.86</c:v>
                </c:pt>
                <c:pt idx="1399">
                  <c:v>-150.0</c:v>
                </c:pt>
                <c:pt idx="1400">
                  <c:v>-513.87</c:v>
                </c:pt>
                <c:pt idx="1401">
                  <c:v>-3708.29</c:v>
                </c:pt>
                <c:pt idx="1402">
                  <c:v>-1500.0</c:v>
                </c:pt>
                <c:pt idx="1403">
                  <c:v>-3400.0</c:v>
                </c:pt>
                <c:pt idx="1404">
                  <c:v>-7500.0</c:v>
                </c:pt>
                <c:pt idx="1405">
                  <c:v>-5899.6</c:v>
                </c:pt>
                <c:pt idx="1406">
                  <c:v>-407.83</c:v>
                </c:pt>
                <c:pt idx="1407">
                  <c:v>-447.0</c:v>
                </c:pt>
                <c:pt idx="1408">
                  <c:v>-775.0</c:v>
                </c:pt>
                <c:pt idx="1409">
                  <c:v>-8415.43</c:v>
                </c:pt>
                <c:pt idx="1410">
                  <c:v>-12332.3</c:v>
                </c:pt>
                <c:pt idx="1411">
                  <c:v>-11.9</c:v>
                </c:pt>
                <c:pt idx="1412">
                  <c:v>-9.5</c:v>
                </c:pt>
                <c:pt idx="1413">
                  <c:v>-156.21</c:v>
                </c:pt>
                <c:pt idx="1414">
                  <c:v>-57.72</c:v>
                </c:pt>
                <c:pt idx="1415">
                  <c:v>-516.0</c:v>
                </c:pt>
                <c:pt idx="1416">
                  <c:v>-102.18</c:v>
                </c:pt>
                <c:pt idx="1417">
                  <c:v>-257.51</c:v>
                </c:pt>
                <c:pt idx="1418">
                  <c:v>-9284.25</c:v>
                </c:pt>
                <c:pt idx="1419">
                  <c:v>-670.8099999999994</c:v>
                </c:pt>
                <c:pt idx="1420">
                  <c:v>-6847.1</c:v>
                </c:pt>
                <c:pt idx="1421">
                  <c:v>-335.0</c:v>
                </c:pt>
                <c:pt idx="1422">
                  <c:v>-321.99</c:v>
                </c:pt>
                <c:pt idx="1423">
                  <c:v>-394.68</c:v>
                </c:pt>
                <c:pt idx="1424">
                  <c:v>-40154.99</c:v>
                </c:pt>
                <c:pt idx="1425">
                  <c:v>-321.5</c:v>
                </c:pt>
                <c:pt idx="1426">
                  <c:v>-3974.02</c:v>
                </c:pt>
                <c:pt idx="1427">
                  <c:v>-4122.56</c:v>
                </c:pt>
                <c:pt idx="1428">
                  <c:v>-136.0</c:v>
                </c:pt>
                <c:pt idx="1429">
                  <c:v>-1083.0</c:v>
                </c:pt>
                <c:pt idx="1430">
                  <c:v>-292.0</c:v>
                </c:pt>
                <c:pt idx="1431">
                  <c:v>-13417.78</c:v>
                </c:pt>
                <c:pt idx="1432">
                  <c:v>-6119.91</c:v>
                </c:pt>
                <c:pt idx="1433">
                  <c:v>-2125.55</c:v>
                </c:pt>
                <c:pt idx="1434">
                  <c:v>-1240.81</c:v>
                </c:pt>
                <c:pt idx="1435">
                  <c:v>-785.04</c:v>
                </c:pt>
                <c:pt idx="1436">
                  <c:v>-7516.93</c:v>
                </c:pt>
                <c:pt idx="1437">
                  <c:v>-672.18</c:v>
                </c:pt>
                <c:pt idx="1438">
                  <c:v>-6810.41</c:v>
                </c:pt>
                <c:pt idx="1439">
                  <c:v>-5095.04</c:v>
                </c:pt>
                <c:pt idx="1440">
                  <c:v>-8824.0</c:v>
                </c:pt>
                <c:pt idx="1441">
                  <c:v>-5660.66</c:v>
                </c:pt>
                <c:pt idx="1442">
                  <c:v>-15266.45</c:v>
                </c:pt>
                <c:pt idx="1443">
                  <c:v>-7561.96</c:v>
                </c:pt>
                <c:pt idx="1444">
                  <c:v>-8430.52</c:v>
                </c:pt>
                <c:pt idx="1445">
                  <c:v>-341.87</c:v>
                </c:pt>
                <c:pt idx="1446">
                  <c:v>-2296.58</c:v>
                </c:pt>
                <c:pt idx="1447">
                  <c:v>-16500.0</c:v>
                </c:pt>
                <c:pt idx="1448">
                  <c:v>-400.0</c:v>
                </c:pt>
                <c:pt idx="1449">
                  <c:v>-750.0</c:v>
                </c:pt>
                <c:pt idx="1450">
                  <c:v>-113.89</c:v>
                </c:pt>
                <c:pt idx="1451">
                  <c:v>-173.32</c:v>
                </c:pt>
                <c:pt idx="1452">
                  <c:v>-6962.42</c:v>
                </c:pt>
                <c:pt idx="1453">
                  <c:v>-6375.26</c:v>
                </c:pt>
                <c:pt idx="1454">
                  <c:v>-11837.86</c:v>
                </c:pt>
                <c:pt idx="1455">
                  <c:v>-5678.66</c:v>
                </c:pt>
                <c:pt idx="1456">
                  <c:v>-4.74</c:v>
                </c:pt>
                <c:pt idx="1457">
                  <c:v>-25379.28</c:v>
                </c:pt>
                <c:pt idx="1458">
                  <c:v>-237.15</c:v>
                </c:pt>
                <c:pt idx="1459">
                  <c:v>-1278.7</c:v>
                </c:pt>
                <c:pt idx="1460">
                  <c:v>-505.83</c:v>
                </c:pt>
                <c:pt idx="1461">
                  <c:v>-1044.45</c:v>
                </c:pt>
                <c:pt idx="1462">
                  <c:v>-21886.15</c:v>
                </c:pt>
                <c:pt idx="1463">
                  <c:v>-1616.3</c:v>
                </c:pt>
                <c:pt idx="1464">
                  <c:v>-427.49</c:v>
                </c:pt>
                <c:pt idx="1465">
                  <c:v>-427.48</c:v>
                </c:pt>
                <c:pt idx="1466">
                  <c:v>-423.58</c:v>
                </c:pt>
                <c:pt idx="1467">
                  <c:v>-33502.19</c:v>
                </c:pt>
                <c:pt idx="1468">
                  <c:v>-355.81</c:v>
                </c:pt>
                <c:pt idx="1469">
                  <c:v>53.54</c:v>
                </c:pt>
                <c:pt idx="1470">
                  <c:v>-29.66</c:v>
                </c:pt>
                <c:pt idx="1471">
                  <c:v>-8402.93</c:v>
                </c:pt>
                <c:pt idx="1472">
                  <c:v>-101.33</c:v>
                </c:pt>
                <c:pt idx="1473">
                  <c:v>-2714.85</c:v>
                </c:pt>
                <c:pt idx="1474">
                  <c:v>-1137.8</c:v>
                </c:pt>
                <c:pt idx="1475">
                  <c:v>-19250.0</c:v>
                </c:pt>
                <c:pt idx="1476">
                  <c:v>-306.8999999999999</c:v>
                </c:pt>
                <c:pt idx="1477">
                  <c:v>-737.0</c:v>
                </c:pt>
                <c:pt idx="1478">
                  <c:v>-1383.7</c:v>
                </c:pt>
                <c:pt idx="1479">
                  <c:v>-339.47</c:v>
                </c:pt>
                <c:pt idx="1480">
                  <c:v>-1036.39</c:v>
                </c:pt>
                <c:pt idx="1481">
                  <c:v>-422.45</c:v>
                </c:pt>
                <c:pt idx="1482">
                  <c:v>-63021.0</c:v>
                </c:pt>
                <c:pt idx="1483">
                  <c:v>-79.53</c:v>
                </c:pt>
                <c:pt idx="1484">
                  <c:v>-10481.43</c:v>
                </c:pt>
                <c:pt idx="1485">
                  <c:v>-35658.18</c:v>
                </c:pt>
                <c:pt idx="1486">
                  <c:v>-6708.92</c:v>
                </c:pt>
                <c:pt idx="1487">
                  <c:v>-11449.35</c:v>
                </c:pt>
                <c:pt idx="1488">
                  <c:v>-1150.3</c:v>
                </c:pt>
                <c:pt idx="1489">
                  <c:v>-127.79</c:v>
                </c:pt>
                <c:pt idx="1490">
                  <c:v>-4373.7</c:v>
                </c:pt>
                <c:pt idx="1491">
                  <c:v>-1011.08</c:v>
                </c:pt>
                <c:pt idx="1492">
                  <c:v>-100.0</c:v>
                </c:pt>
                <c:pt idx="1493">
                  <c:v>-389.0</c:v>
                </c:pt>
                <c:pt idx="1494">
                  <c:v>-120.35</c:v>
                </c:pt>
                <c:pt idx="1495">
                  <c:v>-420.66</c:v>
                </c:pt>
                <c:pt idx="1496">
                  <c:v>-18.57999999999999</c:v>
                </c:pt>
                <c:pt idx="1497">
                  <c:v>-10876.1</c:v>
                </c:pt>
                <c:pt idx="1498">
                  <c:v>-5185.16</c:v>
                </c:pt>
                <c:pt idx="1499">
                  <c:v>-5521.74</c:v>
                </c:pt>
                <c:pt idx="1500">
                  <c:v>-7360.5</c:v>
                </c:pt>
                <c:pt idx="1501">
                  <c:v>-47592.13</c:v>
                </c:pt>
                <c:pt idx="1502">
                  <c:v>-7153.0</c:v>
                </c:pt>
                <c:pt idx="1503">
                  <c:v>-104.89</c:v>
                </c:pt>
                <c:pt idx="1504">
                  <c:v>-2630.12</c:v>
                </c:pt>
                <c:pt idx="1505">
                  <c:v>-1361.71</c:v>
                </c:pt>
                <c:pt idx="1506">
                  <c:v>-169.8</c:v>
                </c:pt>
                <c:pt idx="1507">
                  <c:v>-18706.34999999999</c:v>
                </c:pt>
                <c:pt idx="1508">
                  <c:v>-150.0</c:v>
                </c:pt>
                <c:pt idx="1509">
                  <c:v>-150569.0</c:v>
                </c:pt>
                <c:pt idx="1510">
                  <c:v>-850.0</c:v>
                </c:pt>
                <c:pt idx="1511">
                  <c:v>-225.0</c:v>
                </c:pt>
                <c:pt idx="1512">
                  <c:v>-1617.0</c:v>
                </c:pt>
                <c:pt idx="1513">
                  <c:v>-22832.82</c:v>
                </c:pt>
                <c:pt idx="1514">
                  <c:v>-6631.83</c:v>
                </c:pt>
                <c:pt idx="1515">
                  <c:v>-614.0</c:v>
                </c:pt>
                <c:pt idx="1516">
                  <c:v>-5483.97</c:v>
                </c:pt>
                <c:pt idx="1517">
                  <c:v>-5065.51</c:v>
                </c:pt>
                <c:pt idx="1518">
                  <c:v>-2919.59</c:v>
                </c:pt>
                <c:pt idx="1519">
                  <c:v>-100.0</c:v>
                </c:pt>
                <c:pt idx="1520">
                  <c:v>-2101.8</c:v>
                </c:pt>
                <c:pt idx="1521">
                  <c:v>-443.49</c:v>
                </c:pt>
                <c:pt idx="1522">
                  <c:v>-400.76</c:v>
                </c:pt>
                <c:pt idx="1523">
                  <c:v>0.0</c:v>
                </c:pt>
                <c:pt idx="1524">
                  <c:v>-694.74</c:v>
                </c:pt>
                <c:pt idx="1525">
                  <c:v>-15207.0</c:v>
                </c:pt>
                <c:pt idx="1526">
                  <c:v>-839.51</c:v>
                </c:pt>
                <c:pt idx="1527">
                  <c:v>-403.0</c:v>
                </c:pt>
                <c:pt idx="1528">
                  <c:v>-6790.6</c:v>
                </c:pt>
                <c:pt idx="1529">
                  <c:v>-400.66</c:v>
                </c:pt>
                <c:pt idx="1530">
                  <c:v>-6031.2</c:v>
                </c:pt>
                <c:pt idx="1531">
                  <c:v>-5381.99</c:v>
                </c:pt>
                <c:pt idx="1532">
                  <c:v>-58.25</c:v>
                </c:pt>
                <c:pt idx="1533">
                  <c:v>-745.66</c:v>
                </c:pt>
                <c:pt idx="1534">
                  <c:v>-546.8199999999994</c:v>
                </c:pt>
                <c:pt idx="1535">
                  <c:v>-8.44</c:v>
                </c:pt>
                <c:pt idx="1536">
                  <c:v>-2746.27</c:v>
                </c:pt>
                <c:pt idx="1537">
                  <c:v>-5185.91</c:v>
                </c:pt>
                <c:pt idx="1538">
                  <c:v>-45290.0</c:v>
                </c:pt>
                <c:pt idx="1539">
                  <c:v>-5722.0</c:v>
                </c:pt>
                <c:pt idx="1540">
                  <c:v>-1322.08</c:v>
                </c:pt>
                <c:pt idx="1541">
                  <c:v>-1021.46</c:v>
                </c:pt>
                <c:pt idx="1542">
                  <c:v>-759.25</c:v>
                </c:pt>
                <c:pt idx="1543">
                  <c:v>-200.2</c:v>
                </c:pt>
                <c:pt idx="1544">
                  <c:v>-171.21</c:v>
                </c:pt>
                <c:pt idx="1545">
                  <c:v>-150.0</c:v>
                </c:pt>
                <c:pt idx="1546">
                  <c:v>-112.5</c:v>
                </c:pt>
                <c:pt idx="1547">
                  <c:v>-230.0</c:v>
                </c:pt>
                <c:pt idx="1548">
                  <c:v>-200.0</c:v>
                </c:pt>
                <c:pt idx="1549">
                  <c:v>-294.45</c:v>
                </c:pt>
                <c:pt idx="1550">
                  <c:v>-147.24</c:v>
                </c:pt>
                <c:pt idx="1551">
                  <c:v>-3606.15</c:v>
                </c:pt>
                <c:pt idx="1552">
                  <c:v>-46863.32</c:v>
                </c:pt>
                <c:pt idx="1553">
                  <c:v>-1700.44</c:v>
                </c:pt>
                <c:pt idx="1554">
                  <c:v>-6878.95</c:v>
                </c:pt>
                <c:pt idx="1555">
                  <c:v>-1391.38</c:v>
                </c:pt>
                <c:pt idx="1556">
                  <c:v>-42379.14</c:v>
                </c:pt>
                <c:pt idx="1557">
                  <c:v>-202.53</c:v>
                </c:pt>
                <c:pt idx="1558">
                  <c:v>-153.97</c:v>
                </c:pt>
                <c:pt idx="1559">
                  <c:v>-1488.95</c:v>
                </c:pt>
                <c:pt idx="1560">
                  <c:v>-108125.0</c:v>
                </c:pt>
                <c:pt idx="1561">
                  <c:v>-878.02</c:v>
                </c:pt>
                <c:pt idx="1562">
                  <c:v>-430.59</c:v>
                </c:pt>
                <c:pt idx="1563">
                  <c:v>-196.23</c:v>
                </c:pt>
                <c:pt idx="1564">
                  <c:v>-1575.0</c:v>
                </c:pt>
                <c:pt idx="1565">
                  <c:v>-250.0</c:v>
                </c:pt>
                <c:pt idx="1566">
                  <c:v>-222.2</c:v>
                </c:pt>
                <c:pt idx="1567">
                  <c:v>-238.0</c:v>
                </c:pt>
                <c:pt idx="1568">
                  <c:v>-113.0</c:v>
                </c:pt>
                <c:pt idx="1569">
                  <c:v>-300.0</c:v>
                </c:pt>
                <c:pt idx="1570">
                  <c:v>-3.91</c:v>
                </c:pt>
                <c:pt idx="1571">
                  <c:v>-826.12</c:v>
                </c:pt>
                <c:pt idx="1572">
                  <c:v>-1885.19</c:v>
                </c:pt>
                <c:pt idx="1573">
                  <c:v>-5017.64</c:v>
                </c:pt>
                <c:pt idx="1574">
                  <c:v>-17947.05</c:v>
                </c:pt>
                <c:pt idx="1575">
                  <c:v>-9.45</c:v>
                </c:pt>
                <c:pt idx="1576">
                  <c:v>-472.73</c:v>
                </c:pt>
                <c:pt idx="1577">
                  <c:v>-42.55</c:v>
                </c:pt>
                <c:pt idx="1578">
                  <c:v>-4185.17</c:v>
                </c:pt>
                <c:pt idx="1579">
                  <c:v>-7749.81</c:v>
                </c:pt>
                <c:pt idx="1580">
                  <c:v>-72022.90999999999</c:v>
                </c:pt>
                <c:pt idx="1581">
                  <c:v>-17043.0</c:v>
                </c:pt>
                <c:pt idx="1582">
                  <c:v>-502.4</c:v>
                </c:pt>
                <c:pt idx="1583">
                  <c:v>-101.19</c:v>
                </c:pt>
                <c:pt idx="1584">
                  <c:v>-514.02</c:v>
                </c:pt>
                <c:pt idx="1585">
                  <c:v>-155.39</c:v>
                </c:pt>
                <c:pt idx="1586">
                  <c:v>-7602.01</c:v>
                </c:pt>
                <c:pt idx="1587">
                  <c:v>-750.0</c:v>
                </c:pt>
                <c:pt idx="1588">
                  <c:v>-653.68</c:v>
                </c:pt>
                <c:pt idx="1589">
                  <c:v>-1764.0</c:v>
                </c:pt>
                <c:pt idx="1590">
                  <c:v>-1764.0</c:v>
                </c:pt>
                <c:pt idx="1591">
                  <c:v>-2799.0</c:v>
                </c:pt>
                <c:pt idx="1592">
                  <c:v>-5413.0</c:v>
                </c:pt>
                <c:pt idx="1593">
                  <c:v>-1623.0</c:v>
                </c:pt>
                <c:pt idx="1594">
                  <c:v>-1969.0</c:v>
                </c:pt>
                <c:pt idx="1595">
                  <c:v>-585.08</c:v>
                </c:pt>
                <c:pt idx="1596">
                  <c:v>-80.0</c:v>
                </c:pt>
                <c:pt idx="1597">
                  <c:v>-406.18</c:v>
                </c:pt>
                <c:pt idx="1598">
                  <c:v>-3549.03</c:v>
                </c:pt>
                <c:pt idx="1599">
                  <c:v>-100.0</c:v>
                </c:pt>
                <c:pt idx="1600">
                  <c:v>-1000.0</c:v>
                </c:pt>
                <c:pt idx="1601">
                  <c:v>-110.0</c:v>
                </c:pt>
                <c:pt idx="1602">
                  <c:v>-2000.0</c:v>
                </c:pt>
                <c:pt idx="1603">
                  <c:v>-2250.0</c:v>
                </c:pt>
                <c:pt idx="1604">
                  <c:v>-250.0</c:v>
                </c:pt>
                <c:pt idx="1605">
                  <c:v>-100.0</c:v>
                </c:pt>
                <c:pt idx="1606">
                  <c:v>-3000.0</c:v>
                </c:pt>
                <c:pt idx="1607">
                  <c:v>-500.0</c:v>
                </c:pt>
                <c:pt idx="1608">
                  <c:v>-1500.0</c:v>
                </c:pt>
                <c:pt idx="1609">
                  <c:v>-3000.0</c:v>
                </c:pt>
                <c:pt idx="1610">
                  <c:v>-3000.0</c:v>
                </c:pt>
                <c:pt idx="1611">
                  <c:v>-100.0</c:v>
                </c:pt>
                <c:pt idx="1612">
                  <c:v>-100.0</c:v>
                </c:pt>
                <c:pt idx="1613">
                  <c:v>-1750.0</c:v>
                </c:pt>
                <c:pt idx="1614">
                  <c:v>-1500.0</c:v>
                </c:pt>
                <c:pt idx="1615">
                  <c:v>-500.0</c:v>
                </c:pt>
                <c:pt idx="1616">
                  <c:v>-1250.0</c:v>
                </c:pt>
                <c:pt idx="1617">
                  <c:v>-2000.0</c:v>
                </c:pt>
                <c:pt idx="1618">
                  <c:v>-2250.0</c:v>
                </c:pt>
                <c:pt idx="1619">
                  <c:v>-1250.0</c:v>
                </c:pt>
                <c:pt idx="1620">
                  <c:v>-250.0</c:v>
                </c:pt>
                <c:pt idx="1621">
                  <c:v>-100.0</c:v>
                </c:pt>
                <c:pt idx="1622">
                  <c:v>-3000.0</c:v>
                </c:pt>
                <c:pt idx="1623">
                  <c:v>-900.0</c:v>
                </c:pt>
                <c:pt idx="1624">
                  <c:v>-320.0</c:v>
                </c:pt>
                <c:pt idx="1625">
                  <c:v>-750.0</c:v>
                </c:pt>
                <c:pt idx="1626">
                  <c:v>-500.0</c:v>
                </c:pt>
                <c:pt idx="1627">
                  <c:v>-350.0</c:v>
                </c:pt>
                <c:pt idx="1628">
                  <c:v>-6536.7</c:v>
                </c:pt>
                <c:pt idx="1629">
                  <c:v>-11701.0</c:v>
                </c:pt>
                <c:pt idx="1630">
                  <c:v>-34400.0</c:v>
                </c:pt>
                <c:pt idx="1631">
                  <c:v>-693.0</c:v>
                </c:pt>
                <c:pt idx="1632">
                  <c:v>-7558.68</c:v>
                </c:pt>
                <c:pt idx="1633">
                  <c:v>-931.98</c:v>
                </c:pt>
                <c:pt idx="1634">
                  <c:v>-349.9</c:v>
                </c:pt>
                <c:pt idx="1635">
                  <c:v>-1709.0</c:v>
                </c:pt>
                <c:pt idx="1636">
                  <c:v>-1280.64</c:v>
                </c:pt>
                <c:pt idx="1637">
                  <c:v>-7190.0</c:v>
                </c:pt>
                <c:pt idx="1638">
                  <c:v>-311.88</c:v>
                </c:pt>
                <c:pt idx="1639">
                  <c:v>-2754.58</c:v>
                </c:pt>
                <c:pt idx="1640">
                  <c:v>-154.0</c:v>
                </c:pt>
                <c:pt idx="1641">
                  <c:v>-954.0</c:v>
                </c:pt>
                <c:pt idx="1642">
                  <c:v>-1449.72</c:v>
                </c:pt>
                <c:pt idx="1643">
                  <c:v>-5510.25</c:v>
                </c:pt>
                <c:pt idx="1644">
                  <c:v>-481.02</c:v>
                </c:pt>
                <c:pt idx="1645">
                  <c:v>-872.26</c:v>
                </c:pt>
                <c:pt idx="1646">
                  <c:v>-668.98</c:v>
                </c:pt>
                <c:pt idx="1647">
                  <c:v>-21302.54</c:v>
                </c:pt>
                <c:pt idx="1648">
                  <c:v>-4063.97</c:v>
                </c:pt>
                <c:pt idx="1649">
                  <c:v>-1087.84</c:v>
                </c:pt>
                <c:pt idx="1650">
                  <c:v>-2537.0</c:v>
                </c:pt>
                <c:pt idx="1651">
                  <c:v>-175.85</c:v>
                </c:pt>
                <c:pt idx="1652">
                  <c:v>-796.8</c:v>
                </c:pt>
                <c:pt idx="1653">
                  <c:v>-109.0</c:v>
                </c:pt>
                <c:pt idx="1654">
                  <c:v>-284.42</c:v>
                </c:pt>
                <c:pt idx="1655">
                  <c:v>-6833.79</c:v>
                </c:pt>
                <c:pt idx="1656">
                  <c:v>-6153.89</c:v>
                </c:pt>
                <c:pt idx="1657">
                  <c:v>-437.79</c:v>
                </c:pt>
                <c:pt idx="1658">
                  <c:v>-2500.0</c:v>
                </c:pt>
                <c:pt idx="1659">
                  <c:v>-545.0</c:v>
                </c:pt>
                <c:pt idx="1660">
                  <c:v>-235.5</c:v>
                </c:pt>
                <c:pt idx="1661">
                  <c:v>-240.0</c:v>
                </c:pt>
                <c:pt idx="1662">
                  <c:v>-500.0</c:v>
                </c:pt>
                <c:pt idx="1663">
                  <c:v>-225.0</c:v>
                </c:pt>
                <c:pt idx="1664">
                  <c:v>-113.4</c:v>
                </c:pt>
                <c:pt idx="1665">
                  <c:v>-1250.0</c:v>
                </c:pt>
                <c:pt idx="1666">
                  <c:v>-1563.66</c:v>
                </c:pt>
                <c:pt idx="1667">
                  <c:v>-850.0</c:v>
                </c:pt>
                <c:pt idx="1668">
                  <c:v>-624.0</c:v>
                </c:pt>
                <c:pt idx="1669">
                  <c:v>-4629.0</c:v>
                </c:pt>
                <c:pt idx="1670">
                  <c:v>-1044.94</c:v>
                </c:pt>
                <c:pt idx="1671">
                  <c:v>-26301.21</c:v>
                </c:pt>
                <c:pt idx="1672">
                  <c:v>-146.88</c:v>
                </c:pt>
                <c:pt idx="1673">
                  <c:v>-1652.23</c:v>
                </c:pt>
                <c:pt idx="1674">
                  <c:v>-683.67</c:v>
                </c:pt>
                <c:pt idx="1675">
                  <c:v>-237.73</c:v>
                </c:pt>
                <c:pt idx="1676">
                  <c:v>-1438.39</c:v>
                </c:pt>
                <c:pt idx="1677">
                  <c:v>-325.0</c:v>
                </c:pt>
                <c:pt idx="1678">
                  <c:v>-372.63</c:v>
                </c:pt>
                <c:pt idx="1679">
                  <c:v>-414.24</c:v>
                </c:pt>
                <c:pt idx="1680">
                  <c:v>-265.0</c:v>
                </c:pt>
                <c:pt idx="1681">
                  <c:v>-695.0</c:v>
                </c:pt>
                <c:pt idx="1682">
                  <c:v>-200.0</c:v>
                </c:pt>
                <c:pt idx="1683">
                  <c:v>-1746.0</c:v>
                </c:pt>
                <c:pt idx="1684">
                  <c:v>-230.0</c:v>
                </c:pt>
                <c:pt idx="1685">
                  <c:v>-2600.0</c:v>
                </c:pt>
                <c:pt idx="1686">
                  <c:v>-12522.57</c:v>
                </c:pt>
                <c:pt idx="1687">
                  <c:v>-7409.96</c:v>
                </c:pt>
                <c:pt idx="1688">
                  <c:v>-4243.03</c:v>
                </c:pt>
                <c:pt idx="1689">
                  <c:v>-8733.62</c:v>
                </c:pt>
                <c:pt idx="1690">
                  <c:v>-25908.69</c:v>
                </c:pt>
                <c:pt idx="1691">
                  <c:v>-504.23</c:v>
                </c:pt>
                <c:pt idx="1692">
                  <c:v>-3017.16</c:v>
                </c:pt>
                <c:pt idx="1693">
                  <c:v>0.0</c:v>
                </c:pt>
                <c:pt idx="1694">
                  <c:v>-1186.71</c:v>
                </c:pt>
                <c:pt idx="1695">
                  <c:v>-2120.1</c:v>
                </c:pt>
                <c:pt idx="1696">
                  <c:v>-116.0</c:v>
                </c:pt>
                <c:pt idx="1697">
                  <c:v>-750.0</c:v>
                </c:pt>
                <c:pt idx="1698">
                  <c:v>-900.0</c:v>
                </c:pt>
                <c:pt idx="1699">
                  <c:v>-71.0</c:v>
                </c:pt>
                <c:pt idx="1700">
                  <c:v>-315.0</c:v>
                </c:pt>
                <c:pt idx="1701">
                  <c:v>-10219.0</c:v>
                </c:pt>
                <c:pt idx="1702">
                  <c:v>-153.18</c:v>
                </c:pt>
                <c:pt idx="1703">
                  <c:v>-8127.39</c:v>
                </c:pt>
                <c:pt idx="1704">
                  <c:v>-6537.36</c:v>
                </c:pt>
                <c:pt idx="1705">
                  <c:v>-1250.0</c:v>
                </c:pt>
                <c:pt idx="1706">
                  <c:v>-800.0</c:v>
                </c:pt>
                <c:pt idx="1707">
                  <c:v>-1700.0</c:v>
                </c:pt>
                <c:pt idx="1708">
                  <c:v>-1500.0</c:v>
                </c:pt>
                <c:pt idx="1709">
                  <c:v>-500.0</c:v>
                </c:pt>
                <c:pt idx="1710">
                  <c:v>-1100.0</c:v>
                </c:pt>
                <c:pt idx="1711">
                  <c:v>-1000.0</c:v>
                </c:pt>
                <c:pt idx="1712">
                  <c:v>-1900.0</c:v>
                </c:pt>
                <c:pt idx="1713">
                  <c:v>-500.0</c:v>
                </c:pt>
                <c:pt idx="1714">
                  <c:v>-3000.0</c:v>
                </c:pt>
                <c:pt idx="1715">
                  <c:v>-2500.0</c:v>
                </c:pt>
                <c:pt idx="1716">
                  <c:v>-250.0</c:v>
                </c:pt>
                <c:pt idx="1717">
                  <c:v>-250.0</c:v>
                </c:pt>
                <c:pt idx="1718">
                  <c:v>-300.0</c:v>
                </c:pt>
                <c:pt idx="1719">
                  <c:v>-2800.0</c:v>
                </c:pt>
                <c:pt idx="1720">
                  <c:v>-1200.0</c:v>
                </c:pt>
                <c:pt idx="1721">
                  <c:v>-200.0</c:v>
                </c:pt>
                <c:pt idx="1722">
                  <c:v>-2250.0</c:v>
                </c:pt>
                <c:pt idx="1723">
                  <c:v>-300.0</c:v>
                </c:pt>
                <c:pt idx="1724">
                  <c:v>-789.59</c:v>
                </c:pt>
                <c:pt idx="1725">
                  <c:v>-600.0</c:v>
                </c:pt>
                <c:pt idx="1726">
                  <c:v>-1250.0</c:v>
                </c:pt>
                <c:pt idx="1727">
                  <c:v>-750.0</c:v>
                </c:pt>
                <c:pt idx="1728">
                  <c:v>-2000.0</c:v>
                </c:pt>
                <c:pt idx="1729">
                  <c:v>-1950.0</c:v>
                </c:pt>
                <c:pt idx="1730">
                  <c:v>-600.0</c:v>
                </c:pt>
                <c:pt idx="1731">
                  <c:v>-2900.0</c:v>
                </c:pt>
                <c:pt idx="1732">
                  <c:v>-1500.0</c:v>
                </c:pt>
                <c:pt idx="1733">
                  <c:v>-2750.0</c:v>
                </c:pt>
                <c:pt idx="1734">
                  <c:v>-500.0</c:v>
                </c:pt>
                <c:pt idx="1735">
                  <c:v>-1000.0</c:v>
                </c:pt>
                <c:pt idx="1736">
                  <c:v>-1000.0</c:v>
                </c:pt>
                <c:pt idx="1737">
                  <c:v>-1000.0</c:v>
                </c:pt>
                <c:pt idx="1738">
                  <c:v>-1250.0</c:v>
                </c:pt>
                <c:pt idx="1739">
                  <c:v>-500.0</c:v>
                </c:pt>
                <c:pt idx="1740">
                  <c:v>-1000.0</c:v>
                </c:pt>
                <c:pt idx="1741">
                  <c:v>-2100.0</c:v>
                </c:pt>
                <c:pt idx="1742">
                  <c:v>-1800.0</c:v>
                </c:pt>
                <c:pt idx="1743">
                  <c:v>-1500.0</c:v>
                </c:pt>
                <c:pt idx="1744">
                  <c:v>-2850.0</c:v>
                </c:pt>
                <c:pt idx="1745">
                  <c:v>-250.0</c:v>
                </c:pt>
                <c:pt idx="1746">
                  <c:v>-2000.0</c:v>
                </c:pt>
                <c:pt idx="1747">
                  <c:v>-2000.0</c:v>
                </c:pt>
                <c:pt idx="1748">
                  <c:v>-900.0</c:v>
                </c:pt>
                <c:pt idx="1749">
                  <c:v>-1000.0</c:v>
                </c:pt>
                <c:pt idx="1750">
                  <c:v>-1250.0</c:v>
                </c:pt>
                <c:pt idx="1751">
                  <c:v>-2000.0</c:v>
                </c:pt>
                <c:pt idx="1752">
                  <c:v>-250.0</c:v>
                </c:pt>
                <c:pt idx="1753">
                  <c:v>-3000.0</c:v>
                </c:pt>
                <c:pt idx="1754">
                  <c:v>-1800.0</c:v>
                </c:pt>
                <c:pt idx="1755">
                  <c:v>-400.0</c:v>
                </c:pt>
                <c:pt idx="1756">
                  <c:v>-750.0</c:v>
                </c:pt>
                <c:pt idx="1757">
                  <c:v>-200.0</c:v>
                </c:pt>
                <c:pt idx="1758">
                  <c:v>-1700.0</c:v>
                </c:pt>
                <c:pt idx="1759">
                  <c:v>-1250.0</c:v>
                </c:pt>
                <c:pt idx="1760">
                  <c:v>-300.0</c:v>
                </c:pt>
                <c:pt idx="1761">
                  <c:v>-600.0</c:v>
                </c:pt>
                <c:pt idx="1762">
                  <c:v>-3000.0</c:v>
                </c:pt>
                <c:pt idx="1763">
                  <c:v>-1080.0</c:v>
                </c:pt>
                <c:pt idx="1764">
                  <c:v>-2200.0</c:v>
                </c:pt>
                <c:pt idx="1765">
                  <c:v>-2250.0</c:v>
                </c:pt>
                <c:pt idx="1766">
                  <c:v>-850.0</c:v>
                </c:pt>
                <c:pt idx="1767">
                  <c:v>-1500.0</c:v>
                </c:pt>
                <c:pt idx="1768">
                  <c:v>-250.0</c:v>
                </c:pt>
                <c:pt idx="1769">
                  <c:v>-1000.0</c:v>
                </c:pt>
                <c:pt idx="1770">
                  <c:v>-250.0</c:v>
                </c:pt>
                <c:pt idx="1771">
                  <c:v>-1750.0</c:v>
                </c:pt>
                <c:pt idx="1772">
                  <c:v>-250.0</c:v>
                </c:pt>
                <c:pt idx="1773">
                  <c:v>-250.0</c:v>
                </c:pt>
                <c:pt idx="1774">
                  <c:v>-1500.0</c:v>
                </c:pt>
                <c:pt idx="1775">
                  <c:v>-700.0</c:v>
                </c:pt>
                <c:pt idx="1776">
                  <c:v>-1000.0</c:v>
                </c:pt>
                <c:pt idx="1777">
                  <c:v>-3000.0</c:v>
                </c:pt>
                <c:pt idx="1778">
                  <c:v>-250.0</c:v>
                </c:pt>
                <c:pt idx="1779">
                  <c:v>-250.0</c:v>
                </c:pt>
                <c:pt idx="1780">
                  <c:v>-2700.0</c:v>
                </c:pt>
                <c:pt idx="1781">
                  <c:v>-280.0</c:v>
                </c:pt>
                <c:pt idx="1782">
                  <c:v>-2250.0</c:v>
                </c:pt>
                <c:pt idx="1783">
                  <c:v>-240.0</c:v>
                </c:pt>
                <c:pt idx="1784">
                  <c:v>-121.0</c:v>
                </c:pt>
                <c:pt idx="1785">
                  <c:v>-100.0</c:v>
                </c:pt>
                <c:pt idx="1786">
                  <c:v>-3006.57</c:v>
                </c:pt>
                <c:pt idx="1787">
                  <c:v>-1107.69</c:v>
                </c:pt>
                <c:pt idx="1788">
                  <c:v>-1107.69</c:v>
                </c:pt>
                <c:pt idx="1789">
                  <c:v>-450.0</c:v>
                </c:pt>
                <c:pt idx="1790">
                  <c:v>-8550.0</c:v>
                </c:pt>
                <c:pt idx="1791">
                  <c:v>-9908.18</c:v>
                </c:pt>
                <c:pt idx="1792">
                  <c:v>-2547.21</c:v>
                </c:pt>
                <c:pt idx="1793">
                  <c:v>-3000.0</c:v>
                </c:pt>
                <c:pt idx="1794">
                  <c:v>1410.27</c:v>
                </c:pt>
                <c:pt idx="1795">
                  <c:v>-1250.0</c:v>
                </c:pt>
                <c:pt idx="1796">
                  <c:v>-210.0</c:v>
                </c:pt>
                <c:pt idx="1797">
                  <c:v>-800.0</c:v>
                </c:pt>
                <c:pt idx="1798">
                  <c:v>-1000.0</c:v>
                </c:pt>
                <c:pt idx="1799">
                  <c:v>-2840.0</c:v>
                </c:pt>
                <c:pt idx="1800">
                  <c:v>-114.65</c:v>
                </c:pt>
                <c:pt idx="1801">
                  <c:v>-500.0</c:v>
                </c:pt>
                <c:pt idx="1802">
                  <c:v>-722.0</c:v>
                </c:pt>
                <c:pt idx="1803">
                  <c:v>-336.37</c:v>
                </c:pt>
                <c:pt idx="1804">
                  <c:v>-269.02</c:v>
                </c:pt>
                <c:pt idx="1805">
                  <c:v>-6864.13</c:v>
                </c:pt>
                <c:pt idx="1806">
                  <c:v>-10373.79</c:v>
                </c:pt>
                <c:pt idx="1807">
                  <c:v>-9095.74</c:v>
                </c:pt>
                <c:pt idx="1808">
                  <c:v>-1500.0</c:v>
                </c:pt>
                <c:pt idx="1809">
                  <c:v>-6530.16</c:v>
                </c:pt>
                <c:pt idx="1810">
                  <c:v>-250.0</c:v>
                </c:pt>
                <c:pt idx="1811">
                  <c:v>-1901.44</c:v>
                </c:pt>
                <c:pt idx="1812">
                  <c:v>-141.99</c:v>
                </c:pt>
                <c:pt idx="1813">
                  <c:v>-202.18</c:v>
                </c:pt>
                <c:pt idx="1814">
                  <c:v>-201.44</c:v>
                </c:pt>
                <c:pt idx="1815">
                  <c:v>-262.5</c:v>
                </c:pt>
                <c:pt idx="1816">
                  <c:v>-161.0</c:v>
                </c:pt>
                <c:pt idx="1817">
                  <c:v>-3403.0</c:v>
                </c:pt>
                <c:pt idx="1818">
                  <c:v>-17267.47</c:v>
                </c:pt>
                <c:pt idx="1819">
                  <c:v>-4196.0</c:v>
                </c:pt>
                <c:pt idx="1820">
                  <c:v>-539.04</c:v>
                </c:pt>
                <c:pt idx="1821">
                  <c:v>-12547.68</c:v>
                </c:pt>
                <c:pt idx="1822">
                  <c:v>-2213.73</c:v>
                </c:pt>
                <c:pt idx="1823">
                  <c:v>-2498.23</c:v>
                </c:pt>
                <c:pt idx="1824">
                  <c:v>-8480.049999999987</c:v>
                </c:pt>
                <c:pt idx="1825">
                  <c:v>-1000.0</c:v>
                </c:pt>
                <c:pt idx="1826">
                  <c:v>-377.81</c:v>
                </c:pt>
                <c:pt idx="1827">
                  <c:v>-167.0</c:v>
                </c:pt>
                <c:pt idx="1828">
                  <c:v>-270.0</c:v>
                </c:pt>
                <c:pt idx="1829">
                  <c:v>-1190.0</c:v>
                </c:pt>
                <c:pt idx="1830">
                  <c:v>-5602.86</c:v>
                </c:pt>
                <c:pt idx="1831">
                  <c:v>-667.26</c:v>
                </c:pt>
                <c:pt idx="1832">
                  <c:v>-3741.11</c:v>
                </c:pt>
                <c:pt idx="1833">
                  <c:v>-1859.0</c:v>
                </c:pt>
                <c:pt idx="1834">
                  <c:v>-2.26067323E6</c:v>
                </c:pt>
                <c:pt idx="1835">
                  <c:v>-88309.27</c:v>
                </c:pt>
                <c:pt idx="1836">
                  <c:v>-153.61</c:v>
                </c:pt>
                <c:pt idx="1837">
                  <c:v>-5582.74</c:v>
                </c:pt>
                <c:pt idx="1838">
                  <c:v>-13558.02</c:v>
                </c:pt>
                <c:pt idx="1839">
                  <c:v>-1056.13</c:v>
                </c:pt>
                <c:pt idx="1840">
                  <c:v>-808.37</c:v>
                </c:pt>
                <c:pt idx="1841">
                  <c:v>-300.0</c:v>
                </c:pt>
                <c:pt idx="1842">
                  <c:v>-166.47</c:v>
                </c:pt>
                <c:pt idx="1843">
                  <c:v>-189.08</c:v>
                </c:pt>
                <c:pt idx="1844">
                  <c:v>-370.0</c:v>
                </c:pt>
                <c:pt idx="1845">
                  <c:v>-470.0</c:v>
                </c:pt>
                <c:pt idx="1846">
                  <c:v>-20669.0</c:v>
                </c:pt>
                <c:pt idx="1847">
                  <c:v>-1732.52</c:v>
                </c:pt>
                <c:pt idx="1848">
                  <c:v>-743.9</c:v>
                </c:pt>
                <c:pt idx="1849">
                  <c:v>-1819.25</c:v>
                </c:pt>
                <c:pt idx="1850">
                  <c:v>-3186.46</c:v>
                </c:pt>
                <c:pt idx="1851">
                  <c:v>-150.0</c:v>
                </c:pt>
                <c:pt idx="1852">
                  <c:v>-2000.0</c:v>
                </c:pt>
                <c:pt idx="1853">
                  <c:v>-1500.0</c:v>
                </c:pt>
                <c:pt idx="1854">
                  <c:v>-13513.18</c:v>
                </c:pt>
                <c:pt idx="1855">
                  <c:v>-28543.42</c:v>
                </c:pt>
                <c:pt idx="1856">
                  <c:v>-250.0</c:v>
                </c:pt>
                <c:pt idx="1857">
                  <c:v>-2286.03</c:v>
                </c:pt>
                <c:pt idx="1858">
                  <c:v>-158.24</c:v>
                </c:pt>
                <c:pt idx="1859">
                  <c:v>-99.43</c:v>
                </c:pt>
                <c:pt idx="1860">
                  <c:v>-2891.97</c:v>
                </c:pt>
                <c:pt idx="1861">
                  <c:v>-178.0</c:v>
                </c:pt>
                <c:pt idx="1862">
                  <c:v>-1500.0</c:v>
                </c:pt>
                <c:pt idx="1863">
                  <c:v>-227.0</c:v>
                </c:pt>
                <c:pt idx="1864">
                  <c:v>-114.0</c:v>
                </c:pt>
                <c:pt idx="1865">
                  <c:v>-101.5</c:v>
                </c:pt>
                <c:pt idx="1866">
                  <c:v>-2524.0</c:v>
                </c:pt>
                <c:pt idx="1867">
                  <c:v>-2117.26</c:v>
                </c:pt>
                <c:pt idx="1868">
                  <c:v>-4078.33</c:v>
                </c:pt>
                <c:pt idx="1869">
                  <c:v>-1350.0</c:v>
                </c:pt>
                <c:pt idx="1870">
                  <c:v>-440.0</c:v>
                </c:pt>
                <c:pt idx="1871">
                  <c:v>-8596.879999999908</c:v>
                </c:pt>
                <c:pt idx="1872">
                  <c:v>-3840.22</c:v>
                </c:pt>
                <c:pt idx="1873">
                  <c:v>-8733.379999999908</c:v>
                </c:pt>
                <c:pt idx="1874">
                  <c:v>-969.91</c:v>
                </c:pt>
                <c:pt idx="1875">
                  <c:v>-500.0</c:v>
                </c:pt>
                <c:pt idx="1876">
                  <c:v>-1200.0</c:v>
                </c:pt>
                <c:pt idx="1877">
                  <c:v>-3800.0</c:v>
                </c:pt>
                <c:pt idx="1878">
                  <c:v>-2500.0</c:v>
                </c:pt>
                <c:pt idx="1879">
                  <c:v>-1000.0</c:v>
                </c:pt>
                <c:pt idx="1880">
                  <c:v>-1400.0</c:v>
                </c:pt>
                <c:pt idx="1881">
                  <c:v>-4000.0</c:v>
                </c:pt>
                <c:pt idx="1882">
                  <c:v>-1980.0</c:v>
                </c:pt>
                <c:pt idx="1883">
                  <c:v>-500.0</c:v>
                </c:pt>
                <c:pt idx="1884">
                  <c:v>-2750.0</c:v>
                </c:pt>
                <c:pt idx="1885">
                  <c:v>-1200.0</c:v>
                </c:pt>
                <c:pt idx="1886">
                  <c:v>-700.0</c:v>
                </c:pt>
                <c:pt idx="1887">
                  <c:v>-500.0</c:v>
                </c:pt>
                <c:pt idx="1888">
                  <c:v>-1000.0</c:v>
                </c:pt>
                <c:pt idx="1889">
                  <c:v>-1000.0</c:v>
                </c:pt>
                <c:pt idx="1890">
                  <c:v>-1400.0</c:v>
                </c:pt>
                <c:pt idx="1891">
                  <c:v>-2740.0</c:v>
                </c:pt>
                <c:pt idx="1892">
                  <c:v>-1880.0</c:v>
                </c:pt>
                <c:pt idx="1893">
                  <c:v>-1200.0</c:v>
                </c:pt>
                <c:pt idx="1894">
                  <c:v>-250.0</c:v>
                </c:pt>
                <c:pt idx="1895">
                  <c:v>-3660.0</c:v>
                </c:pt>
                <c:pt idx="1896">
                  <c:v>-2000.0</c:v>
                </c:pt>
                <c:pt idx="1897">
                  <c:v>-850.0</c:v>
                </c:pt>
                <c:pt idx="1898">
                  <c:v>-602.8</c:v>
                </c:pt>
                <c:pt idx="1899">
                  <c:v>-1000.0</c:v>
                </c:pt>
                <c:pt idx="1900">
                  <c:v>-460.0</c:v>
                </c:pt>
                <c:pt idx="1901">
                  <c:v>-8773.209999999985</c:v>
                </c:pt>
                <c:pt idx="1902">
                  <c:v>-6060.52</c:v>
                </c:pt>
                <c:pt idx="1903">
                  <c:v>-5378.94</c:v>
                </c:pt>
                <c:pt idx="1904">
                  <c:v>-7869.05</c:v>
                </c:pt>
                <c:pt idx="1905">
                  <c:v>-140.03</c:v>
                </c:pt>
                <c:pt idx="1906">
                  <c:v>-745.3299999999994</c:v>
                </c:pt>
                <c:pt idx="1907">
                  <c:v>-1520.0</c:v>
                </c:pt>
                <c:pt idx="1908">
                  <c:v>-9279.25</c:v>
                </c:pt>
                <c:pt idx="1909">
                  <c:v>-14181.0</c:v>
                </c:pt>
                <c:pt idx="1910">
                  <c:v>-6907.0</c:v>
                </c:pt>
                <c:pt idx="1911">
                  <c:v>-6026.33</c:v>
                </c:pt>
                <c:pt idx="1912">
                  <c:v>-519.0</c:v>
                </c:pt>
                <c:pt idx="1913">
                  <c:v>-2028.0</c:v>
                </c:pt>
                <c:pt idx="1914">
                  <c:v>-792.0</c:v>
                </c:pt>
                <c:pt idx="1915">
                  <c:v>-925.0</c:v>
                </c:pt>
                <c:pt idx="1916">
                  <c:v>-14.7</c:v>
                </c:pt>
                <c:pt idx="1917">
                  <c:v>-7562.69</c:v>
                </c:pt>
                <c:pt idx="1918">
                  <c:v>-8456.41</c:v>
                </c:pt>
                <c:pt idx="1919">
                  <c:v>-49250.0</c:v>
                </c:pt>
                <c:pt idx="1920">
                  <c:v>-24.17</c:v>
                </c:pt>
                <c:pt idx="1921">
                  <c:v>-54.09</c:v>
                </c:pt>
                <c:pt idx="1922">
                  <c:v>-39358.54</c:v>
                </c:pt>
                <c:pt idx="1923">
                  <c:v>-6489.46</c:v>
                </c:pt>
                <c:pt idx="1924">
                  <c:v>-7276.62</c:v>
                </c:pt>
                <c:pt idx="1925">
                  <c:v>-285.47</c:v>
                </c:pt>
                <c:pt idx="1926">
                  <c:v>-1322.0</c:v>
                </c:pt>
                <c:pt idx="1927">
                  <c:v>-2274.0</c:v>
                </c:pt>
                <c:pt idx="1928">
                  <c:v>-53297.19</c:v>
                </c:pt>
                <c:pt idx="1929">
                  <c:v>-954.4499999999994</c:v>
                </c:pt>
                <c:pt idx="1930">
                  <c:v>-780.14</c:v>
                </c:pt>
                <c:pt idx="1931">
                  <c:v>-200.0</c:v>
                </c:pt>
                <c:pt idx="1932">
                  <c:v>-100.0</c:v>
                </c:pt>
                <c:pt idx="1933">
                  <c:v>-669.3199999999994</c:v>
                </c:pt>
                <c:pt idx="1934">
                  <c:v>86.55</c:v>
                </c:pt>
                <c:pt idx="1935">
                  <c:v>-722.22</c:v>
                </c:pt>
                <c:pt idx="1936">
                  <c:v>-518.51</c:v>
                </c:pt>
                <c:pt idx="1937">
                  <c:v>-389.25</c:v>
                </c:pt>
                <c:pt idx="1938">
                  <c:v>-5091.41</c:v>
                </c:pt>
                <c:pt idx="1939">
                  <c:v>-12.0</c:v>
                </c:pt>
                <c:pt idx="1940">
                  <c:v>-12.11</c:v>
                </c:pt>
                <c:pt idx="1941">
                  <c:v>-3016.0</c:v>
                </c:pt>
                <c:pt idx="1942">
                  <c:v>-1076.8</c:v>
                </c:pt>
                <c:pt idx="1943">
                  <c:v>-832.51</c:v>
                </c:pt>
                <c:pt idx="1944">
                  <c:v>-893.3299999999994</c:v>
                </c:pt>
                <c:pt idx="1945">
                  <c:v>-1250.0</c:v>
                </c:pt>
                <c:pt idx="1946">
                  <c:v>-7230.0</c:v>
                </c:pt>
                <c:pt idx="1947">
                  <c:v>-2551.2</c:v>
                </c:pt>
                <c:pt idx="1948">
                  <c:v>-885.5</c:v>
                </c:pt>
                <c:pt idx="1949">
                  <c:v>-250.0</c:v>
                </c:pt>
                <c:pt idx="1950">
                  <c:v>-450.0</c:v>
                </c:pt>
                <c:pt idx="1951">
                  <c:v>-133.47</c:v>
                </c:pt>
                <c:pt idx="1952">
                  <c:v>-670.8399999999979</c:v>
                </c:pt>
                <c:pt idx="1953">
                  <c:v>-12.0</c:v>
                </c:pt>
                <c:pt idx="1954">
                  <c:v>-15.0</c:v>
                </c:pt>
                <c:pt idx="1955">
                  <c:v>-8408.2</c:v>
                </c:pt>
                <c:pt idx="1956">
                  <c:v>-6874.48</c:v>
                </c:pt>
                <c:pt idx="1957">
                  <c:v>-5407.28</c:v>
                </c:pt>
                <c:pt idx="1958">
                  <c:v>-23951.65</c:v>
                </c:pt>
                <c:pt idx="1959">
                  <c:v>-2588.05</c:v>
                </c:pt>
                <c:pt idx="1960">
                  <c:v>-14.15</c:v>
                </c:pt>
                <c:pt idx="1961">
                  <c:v>-514.71</c:v>
                </c:pt>
                <c:pt idx="1962">
                  <c:v>-345.85</c:v>
                </c:pt>
                <c:pt idx="1963">
                  <c:v>-389.16</c:v>
                </c:pt>
                <c:pt idx="1964">
                  <c:v>-427.0</c:v>
                </c:pt>
                <c:pt idx="1965">
                  <c:v>-4500.0</c:v>
                </c:pt>
                <c:pt idx="1966">
                  <c:v>-3306.94</c:v>
                </c:pt>
                <c:pt idx="1967">
                  <c:v>-175.0</c:v>
                </c:pt>
                <c:pt idx="1968">
                  <c:v>-476.36</c:v>
                </c:pt>
                <c:pt idx="1969">
                  <c:v>-268.58</c:v>
                </c:pt>
                <c:pt idx="1970">
                  <c:v>-548.64</c:v>
                </c:pt>
                <c:pt idx="1971">
                  <c:v>-3750.0</c:v>
                </c:pt>
                <c:pt idx="1972">
                  <c:v>-135.17</c:v>
                </c:pt>
                <c:pt idx="1973">
                  <c:v>-146.43</c:v>
                </c:pt>
                <c:pt idx="1974">
                  <c:v>-285.0</c:v>
                </c:pt>
                <c:pt idx="1975">
                  <c:v>-125.69</c:v>
                </c:pt>
                <c:pt idx="1976">
                  <c:v>-3841.29</c:v>
                </c:pt>
                <c:pt idx="1977">
                  <c:v>-2855.0</c:v>
                </c:pt>
                <c:pt idx="1978">
                  <c:v>-402.0</c:v>
                </c:pt>
                <c:pt idx="1979">
                  <c:v>-6321.66</c:v>
                </c:pt>
                <c:pt idx="1980">
                  <c:v>-2000.0</c:v>
                </c:pt>
                <c:pt idx="1981">
                  <c:v>-3376.3</c:v>
                </c:pt>
                <c:pt idx="1982">
                  <c:v>-266.0</c:v>
                </c:pt>
                <c:pt idx="1983">
                  <c:v>-5000.0</c:v>
                </c:pt>
                <c:pt idx="1984">
                  <c:v>-135.0</c:v>
                </c:pt>
                <c:pt idx="1985">
                  <c:v>-1296.0</c:v>
                </c:pt>
                <c:pt idx="1986">
                  <c:v>-184.5</c:v>
                </c:pt>
                <c:pt idx="1987">
                  <c:v>-101.08</c:v>
                </c:pt>
                <c:pt idx="1988">
                  <c:v>-2177.79</c:v>
                </c:pt>
                <c:pt idx="1989">
                  <c:v>-190.47</c:v>
                </c:pt>
                <c:pt idx="1990">
                  <c:v>-1196.84</c:v>
                </c:pt>
                <c:pt idx="1991">
                  <c:v>-406.29</c:v>
                </c:pt>
                <c:pt idx="1992">
                  <c:v>-19.12</c:v>
                </c:pt>
                <c:pt idx="1993">
                  <c:v>-9.729999999999998</c:v>
                </c:pt>
                <c:pt idx="1994">
                  <c:v>-1284.01</c:v>
                </c:pt>
                <c:pt idx="1995">
                  <c:v>-1133.63</c:v>
                </c:pt>
                <c:pt idx="1996">
                  <c:v>-981.39</c:v>
                </c:pt>
                <c:pt idx="1997">
                  <c:v>-438.0</c:v>
                </c:pt>
                <c:pt idx="1998">
                  <c:v>-6419.15</c:v>
                </c:pt>
                <c:pt idx="1999">
                  <c:v>-6792.5</c:v>
                </c:pt>
                <c:pt idx="2000">
                  <c:v>-2902.0</c:v>
                </c:pt>
                <c:pt idx="2001">
                  <c:v>-13.0</c:v>
                </c:pt>
                <c:pt idx="2002">
                  <c:v>-2170.75</c:v>
                </c:pt>
                <c:pt idx="2003">
                  <c:v>-13022.02</c:v>
                </c:pt>
                <c:pt idx="2004">
                  <c:v>-445.78</c:v>
                </c:pt>
                <c:pt idx="2005">
                  <c:v>-1000.0</c:v>
                </c:pt>
                <c:pt idx="2006">
                  <c:v>-750.0</c:v>
                </c:pt>
                <c:pt idx="2007">
                  <c:v>-750.0</c:v>
                </c:pt>
                <c:pt idx="2008">
                  <c:v>-5000.0</c:v>
                </c:pt>
                <c:pt idx="2009">
                  <c:v>-325.0</c:v>
                </c:pt>
                <c:pt idx="2010">
                  <c:v>-2500.0</c:v>
                </c:pt>
                <c:pt idx="2011">
                  <c:v>-6143.77</c:v>
                </c:pt>
                <c:pt idx="2012">
                  <c:v>-4578.47</c:v>
                </c:pt>
                <c:pt idx="2013">
                  <c:v>-8606.42</c:v>
                </c:pt>
                <c:pt idx="2014">
                  <c:v>-21.53</c:v>
                </c:pt>
                <c:pt idx="2015">
                  <c:v>-4.71</c:v>
                </c:pt>
                <c:pt idx="2016">
                  <c:v>-4098.61</c:v>
                </c:pt>
                <c:pt idx="2017">
                  <c:v>-18930.22</c:v>
                </c:pt>
                <c:pt idx="2018">
                  <c:v>-21375.66</c:v>
                </c:pt>
                <c:pt idx="2019">
                  <c:v>-200.0</c:v>
                </c:pt>
                <c:pt idx="2020">
                  <c:v>-107.38</c:v>
                </c:pt>
                <c:pt idx="2021">
                  <c:v>-336.69</c:v>
                </c:pt>
                <c:pt idx="2022">
                  <c:v>-6832.25</c:v>
                </c:pt>
                <c:pt idx="2023">
                  <c:v>-897.61</c:v>
                </c:pt>
                <c:pt idx="2024">
                  <c:v>-330.12</c:v>
                </c:pt>
                <c:pt idx="2025">
                  <c:v>-682.5</c:v>
                </c:pt>
                <c:pt idx="2026">
                  <c:v>-533.0</c:v>
                </c:pt>
                <c:pt idx="2027">
                  <c:v>-500.0</c:v>
                </c:pt>
                <c:pt idx="2028">
                  <c:v>-1427.95</c:v>
                </c:pt>
                <c:pt idx="2029">
                  <c:v>-71.53</c:v>
                </c:pt>
                <c:pt idx="2030">
                  <c:v>-8614.0</c:v>
                </c:pt>
                <c:pt idx="2031">
                  <c:v>-1318.0</c:v>
                </c:pt>
                <c:pt idx="2032">
                  <c:v>-8326.58</c:v>
                </c:pt>
                <c:pt idx="2033">
                  <c:v>-3388.94</c:v>
                </c:pt>
                <c:pt idx="2034">
                  <c:v>-269.62</c:v>
                </c:pt>
                <c:pt idx="2035">
                  <c:v>-8970.719999999987</c:v>
                </c:pt>
                <c:pt idx="2036">
                  <c:v>-5310.09</c:v>
                </c:pt>
                <c:pt idx="2037">
                  <c:v>-13.0</c:v>
                </c:pt>
                <c:pt idx="2038">
                  <c:v>-4.72</c:v>
                </c:pt>
                <c:pt idx="2039">
                  <c:v>-6650.0</c:v>
                </c:pt>
                <c:pt idx="2040">
                  <c:v>-2327.93</c:v>
                </c:pt>
                <c:pt idx="2041">
                  <c:v>-1915.86</c:v>
                </c:pt>
                <c:pt idx="2042">
                  <c:v>-52.59</c:v>
                </c:pt>
                <c:pt idx="2043">
                  <c:v>-6043.64</c:v>
                </c:pt>
                <c:pt idx="2044">
                  <c:v>-550.0</c:v>
                </c:pt>
                <c:pt idx="2045">
                  <c:v>-300.0</c:v>
                </c:pt>
                <c:pt idx="2046">
                  <c:v>-359.87</c:v>
                </c:pt>
                <c:pt idx="2047">
                  <c:v>-169.32</c:v>
                </c:pt>
                <c:pt idx="2048">
                  <c:v>-418.36</c:v>
                </c:pt>
                <c:pt idx="2049">
                  <c:v>-238.02</c:v>
                </c:pt>
                <c:pt idx="2050">
                  <c:v>-431.25</c:v>
                </c:pt>
                <c:pt idx="2051">
                  <c:v>-456.0</c:v>
                </c:pt>
                <c:pt idx="2052">
                  <c:v>-288.14</c:v>
                </c:pt>
                <c:pt idx="2053">
                  <c:v>-29.48</c:v>
                </c:pt>
                <c:pt idx="2054">
                  <c:v>-8891.0</c:v>
                </c:pt>
                <c:pt idx="2055">
                  <c:v>-295.0</c:v>
                </c:pt>
                <c:pt idx="2056">
                  <c:v>-446.0</c:v>
                </c:pt>
                <c:pt idx="2057">
                  <c:v>-1510.22</c:v>
                </c:pt>
                <c:pt idx="2058">
                  <c:v>-314.85</c:v>
                </c:pt>
                <c:pt idx="2059">
                  <c:v>-232.05</c:v>
                </c:pt>
                <c:pt idx="2060">
                  <c:v>-3850.0</c:v>
                </c:pt>
                <c:pt idx="2061">
                  <c:v>-261.81</c:v>
                </c:pt>
                <c:pt idx="2062">
                  <c:v>-1145.21</c:v>
                </c:pt>
                <c:pt idx="2063">
                  <c:v>-520.0</c:v>
                </c:pt>
                <c:pt idx="2064">
                  <c:v>-1031.4</c:v>
                </c:pt>
                <c:pt idx="2065">
                  <c:v>-400.0</c:v>
                </c:pt>
                <c:pt idx="2066">
                  <c:v>-2226.15</c:v>
                </c:pt>
                <c:pt idx="2067">
                  <c:v>-120.0</c:v>
                </c:pt>
                <c:pt idx="2068">
                  <c:v>-150.0</c:v>
                </c:pt>
                <c:pt idx="2069">
                  <c:v>-1263.2</c:v>
                </c:pt>
                <c:pt idx="2070">
                  <c:v>-161.22</c:v>
                </c:pt>
                <c:pt idx="2071">
                  <c:v>-307.49</c:v>
                </c:pt>
                <c:pt idx="2072">
                  <c:v>-1026.47</c:v>
                </c:pt>
                <c:pt idx="2073">
                  <c:v>-1387.69</c:v>
                </c:pt>
                <c:pt idx="2074">
                  <c:v>-40173.6</c:v>
                </c:pt>
                <c:pt idx="2075">
                  <c:v>-5804.0</c:v>
                </c:pt>
                <c:pt idx="2076">
                  <c:v>-11342.0</c:v>
                </c:pt>
                <c:pt idx="2077">
                  <c:v>-1497.74</c:v>
                </c:pt>
                <c:pt idx="2078">
                  <c:v>-4824.11</c:v>
                </c:pt>
                <c:pt idx="2079">
                  <c:v>-340.64</c:v>
                </c:pt>
                <c:pt idx="2080">
                  <c:v>-326.3999999999999</c:v>
                </c:pt>
                <c:pt idx="2081">
                  <c:v>-2868.82</c:v>
                </c:pt>
                <c:pt idx="2082">
                  <c:v>-6500.0</c:v>
                </c:pt>
                <c:pt idx="2083">
                  <c:v>-192.03</c:v>
                </c:pt>
                <c:pt idx="2084">
                  <c:v>-143.23</c:v>
                </c:pt>
                <c:pt idx="2085">
                  <c:v>-2970.0</c:v>
                </c:pt>
                <c:pt idx="2086">
                  <c:v>-1906.87</c:v>
                </c:pt>
                <c:pt idx="2087">
                  <c:v>-4350.0</c:v>
                </c:pt>
                <c:pt idx="2088">
                  <c:v>-6869.11</c:v>
                </c:pt>
                <c:pt idx="2089">
                  <c:v>-1330.48</c:v>
                </c:pt>
                <c:pt idx="2090">
                  <c:v>-442.4</c:v>
                </c:pt>
                <c:pt idx="2091">
                  <c:v>-484.42</c:v>
                </c:pt>
                <c:pt idx="2092">
                  <c:v>-230.0</c:v>
                </c:pt>
                <c:pt idx="2093">
                  <c:v>-100.37</c:v>
                </c:pt>
                <c:pt idx="2094">
                  <c:v>-212.67</c:v>
                </c:pt>
                <c:pt idx="2095">
                  <c:v>-8576.12</c:v>
                </c:pt>
                <c:pt idx="2096">
                  <c:v>-1641.65</c:v>
                </c:pt>
                <c:pt idx="2097">
                  <c:v>-1077.54</c:v>
                </c:pt>
                <c:pt idx="2098">
                  <c:v>-451.01</c:v>
                </c:pt>
                <c:pt idx="2099">
                  <c:v>-9644.559999999923</c:v>
                </c:pt>
                <c:pt idx="2100">
                  <c:v>-182.03</c:v>
                </c:pt>
                <c:pt idx="2101">
                  <c:v>-48.88</c:v>
                </c:pt>
                <c:pt idx="2102">
                  <c:v>-1297.43</c:v>
                </c:pt>
                <c:pt idx="2103">
                  <c:v>-5397.58</c:v>
                </c:pt>
                <c:pt idx="2104">
                  <c:v>-560.14</c:v>
                </c:pt>
                <c:pt idx="2105">
                  <c:v>-820.0</c:v>
                </c:pt>
                <c:pt idx="2106">
                  <c:v>-867.72</c:v>
                </c:pt>
                <c:pt idx="2107">
                  <c:v>-1261.95</c:v>
                </c:pt>
                <c:pt idx="2108">
                  <c:v>-345.4</c:v>
                </c:pt>
                <c:pt idx="2109">
                  <c:v>-118741.29</c:v>
                </c:pt>
                <c:pt idx="2110">
                  <c:v>-26644.34</c:v>
                </c:pt>
                <c:pt idx="2111">
                  <c:v>-17095.79</c:v>
                </c:pt>
                <c:pt idx="2112">
                  <c:v>-19237.31</c:v>
                </c:pt>
                <c:pt idx="2113">
                  <c:v>-9569.0</c:v>
                </c:pt>
                <c:pt idx="2114">
                  <c:v>-357.0</c:v>
                </c:pt>
                <c:pt idx="2115">
                  <c:v>-5338.35</c:v>
                </c:pt>
                <c:pt idx="2116">
                  <c:v>0.0</c:v>
                </c:pt>
                <c:pt idx="2117">
                  <c:v>-94.85</c:v>
                </c:pt>
                <c:pt idx="2118">
                  <c:v>-12024.57</c:v>
                </c:pt>
                <c:pt idx="2119">
                  <c:v>-6647.24</c:v>
                </c:pt>
                <c:pt idx="2120">
                  <c:v>-15283.56</c:v>
                </c:pt>
                <c:pt idx="2121">
                  <c:v>-76543.03</c:v>
                </c:pt>
                <c:pt idx="2122">
                  <c:v>-190.46</c:v>
                </c:pt>
                <c:pt idx="2123">
                  <c:v>-141.52</c:v>
                </c:pt>
                <c:pt idx="2124">
                  <c:v>-141.52</c:v>
                </c:pt>
                <c:pt idx="2125">
                  <c:v>-157.61</c:v>
                </c:pt>
                <c:pt idx="2126">
                  <c:v>-1208.2</c:v>
                </c:pt>
                <c:pt idx="2127">
                  <c:v>-2127.41</c:v>
                </c:pt>
                <c:pt idx="2128">
                  <c:v>-255.0</c:v>
                </c:pt>
                <c:pt idx="2129">
                  <c:v>-641.67</c:v>
                </c:pt>
                <c:pt idx="2130">
                  <c:v>-180.14</c:v>
                </c:pt>
                <c:pt idx="2131">
                  <c:v>-254.52</c:v>
                </c:pt>
                <c:pt idx="2132">
                  <c:v>-418.88</c:v>
                </c:pt>
                <c:pt idx="2133">
                  <c:v>-581.39</c:v>
                </c:pt>
                <c:pt idx="2134">
                  <c:v>-8061.22</c:v>
                </c:pt>
                <c:pt idx="2135">
                  <c:v>-18200.08000000001</c:v>
                </c:pt>
                <c:pt idx="2136">
                  <c:v>-12822.62</c:v>
                </c:pt>
                <c:pt idx="2137">
                  <c:v>-7272.74</c:v>
                </c:pt>
                <c:pt idx="2138">
                  <c:v>-44.66</c:v>
                </c:pt>
                <c:pt idx="2139">
                  <c:v>-2.419512E6</c:v>
                </c:pt>
                <c:pt idx="2140">
                  <c:v>-66.69</c:v>
                </c:pt>
                <c:pt idx="2141">
                  <c:v>0.0</c:v>
                </c:pt>
                <c:pt idx="2142">
                  <c:v>-452.0</c:v>
                </c:pt>
                <c:pt idx="2143">
                  <c:v>-10000.0</c:v>
                </c:pt>
                <c:pt idx="2144">
                  <c:v>-150.0</c:v>
                </c:pt>
                <c:pt idx="2145">
                  <c:v>-2834.84</c:v>
                </c:pt>
                <c:pt idx="2146">
                  <c:v>-2342.47</c:v>
                </c:pt>
                <c:pt idx="2147">
                  <c:v>-1424.88</c:v>
                </c:pt>
                <c:pt idx="2148">
                  <c:v>-8636.49</c:v>
                </c:pt>
                <c:pt idx="2149">
                  <c:v>-906.0</c:v>
                </c:pt>
                <c:pt idx="2150">
                  <c:v>-55.83</c:v>
                </c:pt>
                <c:pt idx="2151">
                  <c:v>-182.59</c:v>
                </c:pt>
                <c:pt idx="2152">
                  <c:v>-4139.8</c:v>
                </c:pt>
                <c:pt idx="2153">
                  <c:v>-2913.59</c:v>
                </c:pt>
                <c:pt idx="2154">
                  <c:v>-240.0</c:v>
                </c:pt>
                <c:pt idx="2155">
                  <c:v>-9811.58</c:v>
                </c:pt>
                <c:pt idx="2156">
                  <c:v>-8970.359999999899</c:v>
                </c:pt>
                <c:pt idx="2157">
                  <c:v>-5759.84</c:v>
                </c:pt>
                <c:pt idx="2158">
                  <c:v>-1940.0</c:v>
                </c:pt>
                <c:pt idx="2159">
                  <c:v>-1800.0</c:v>
                </c:pt>
                <c:pt idx="2160">
                  <c:v>-1800.0</c:v>
                </c:pt>
                <c:pt idx="2161">
                  <c:v>-670.0</c:v>
                </c:pt>
                <c:pt idx="2162">
                  <c:v>-227.5</c:v>
                </c:pt>
                <c:pt idx="2163">
                  <c:v>-2125.91</c:v>
                </c:pt>
                <c:pt idx="2164">
                  <c:v>-974.0</c:v>
                </c:pt>
                <c:pt idx="2165">
                  <c:v>-600.75</c:v>
                </c:pt>
                <c:pt idx="2166">
                  <c:v>-6360.0</c:v>
                </c:pt>
                <c:pt idx="2167">
                  <c:v>-5416.1</c:v>
                </c:pt>
                <c:pt idx="2168">
                  <c:v>-2660.0</c:v>
                </c:pt>
                <c:pt idx="2169">
                  <c:v>-3711.88</c:v>
                </c:pt>
                <c:pt idx="2170">
                  <c:v>-100.0</c:v>
                </c:pt>
                <c:pt idx="2171">
                  <c:v>-850.0</c:v>
                </c:pt>
                <c:pt idx="2172">
                  <c:v>-225.65</c:v>
                </c:pt>
                <c:pt idx="2173">
                  <c:v>-925.0</c:v>
                </c:pt>
                <c:pt idx="2174">
                  <c:v>-2500.04</c:v>
                </c:pt>
                <c:pt idx="2175">
                  <c:v>-366.06</c:v>
                </c:pt>
                <c:pt idx="2176">
                  <c:v>-520.0</c:v>
                </c:pt>
                <c:pt idx="2177">
                  <c:v>-9424.0</c:v>
                </c:pt>
                <c:pt idx="2178">
                  <c:v>-325.0</c:v>
                </c:pt>
                <c:pt idx="2179">
                  <c:v>-20670.0</c:v>
                </c:pt>
                <c:pt idx="2180">
                  <c:v>-6258.16</c:v>
                </c:pt>
                <c:pt idx="2181">
                  <c:v>-345.48</c:v>
                </c:pt>
                <c:pt idx="2182">
                  <c:v>-6955.84</c:v>
                </c:pt>
                <c:pt idx="2183">
                  <c:v>-1592.0</c:v>
                </c:pt>
                <c:pt idx="2184">
                  <c:v>-5249.9</c:v>
                </c:pt>
                <c:pt idx="2185">
                  <c:v>-124.11</c:v>
                </c:pt>
                <c:pt idx="2186">
                  <c:v>-127.04</c:v>
                </c:pt>
                <c:pt idx="2187">
                  <c:v>-781.0</c:v>
                </c:pt>
                <c:pt idx="2188">
                  <c:v>-2562.0</c:v>
                </c:pt>
                <c:pt idx="2189">
                  <c:v>-8400.0</c:v>
                </c:pt>
                <c:pt idx="2190">
                  <c:v>-8888.07</c:v>
                </c:pt>
                <c:pt idx="2191">
                  <c:v>-1100.0</c:v>
                </c:pt>
                <c:pt idx="2192">
                  <c:v>-1207.09</c:v>
                </c:pt>
                <c:pt idx="2193">
                  <c:v>-348.85</c:v>
                </c:pt>
                <c:pt idx="2194">
                  <c:v>-348.85</c:v>
                </c:pt>
                <c:pt idx="2195">
                  <c:v>-3898.17</c:v>
                </c:pt>
                <c:pt idx="2196">
                  <c:v>-1148.0</c:v>
                </c:pt>
                <c:pt idx="2197">
                  <c:v>-783.0</c:v>
                </c:pt>
                <c:pt idx="2198">
                  <c:v>-490.33</c:v>
                </c:pt>
                <c:pt idx="2199">
                  <c:v>-583.0</c:v>
                </c:pt>
                <c:pt idx="2200">
                  <c:v>-102.99</c:v>
                </c:pt>
                <c:pt idx="2201">
                  <c:v>-58.22</c:v>
                </c:pt>
                <c:pt idx="2202">
                  <c:v>-7247.67</c:v>
                </c:pt>
                <c:pt idx="2203">
                  <c:v>-18253.0</c:v>
                </c:pt>
                <c:pt idx="2204">
                  <c:v>-2067.68</c:v>
                </c:pt>
                <c:pt idx="2205">
                  <c:v>-4800.0</c:v>
                </c:pt>
                <c:pt idx="2206">
                  <c:v>-2117.67</c:v>
                </c:pt>
                <c:pt idx="2207">
                  <c:v>-5501.63</c:v>
                </c:pt>
                <c:pt idx="2208">
                  <c:v>-540.0</c:v>
                </c:pt>
                <c:pt idx="2209">
                  <c:v>-5920.25</c:v>
                </c:pt>
                <c:pt idx="2210">
                  <c:v>-100.0</c:v>
                </c:pt>
                <c:pt idx="2211">
                  <c:v>-1837.65</c:v>
                </c:pt>
                <c:pt idx="2212">
                  <c:v>-139.44</c:v>
                </c:pt>
                <c:pt idx="2213">
                  <c:v>-5900.0</c:v>
                </c:pt>
                <c:pt idx="2214">
                  <c:v>-195.0</c:v>
                </c:pt>
                <c:pt idx="2215">
                  <c:v>-302.4599999999999</c:v>
                </c:pt>
                <c:pt idx="2216">
                  <c:v>-238.0</c:v>
                </c:pt>
                <c:pt idx="2217">
                  <c:v>-353.5</c:v>
                </c:pt>
                <c:pt idx="2218">
                  <c:v>-250.0</c:v>
                </c:pt>
                <c:pt idx="2219">
                  <c:v>-1840.0</c:v>
                </c:pt>
                <c:pt idx="2220">
                  <c:v>-750.0</c:v>
                </c:pt>
                <c:pt idx="2221">
                  <c:v>-200.0</c:v>
                </c:pt>
                <c:pt idx="2222">
                  <c:v>-140.0</c:v>
                </c:pt>
                <c:pt idx="2223">
                  <c:v>-656.8299999999994</c:v>
                </c:pt>
                <c:pt idx="2224">
                  <c:v>-90.0</c:v>
                </c:pt>
                <c:pt idx="2225">
                  <c:v>-20828.88</c:v>
                </c:pt>
                <c:pt idx="2226">
                  <c:v>-412.92</c:v>
                </c:pt>
                <c:pt idx="2227">
                  <c:v>-200.0</c:v>
                </c:pt>
                <c:pt idx="2228">
                  <c:v>-1500.0</c:v>
                </c:pt>
                <c:pt idx="2229">
                  <c:v>-368.98</c:v>
                </c:pt>
                <c:pt idx="2230">
                  <c:v>-110.58</c:v>
                </c:pt>
                <c:pt idx="2231">
                  <c:v>-250.0</c:v>
                </c:pt>
                <c:pt idx="2232">
                  <c:v>-1071.0</c:v>
                </c:pt>
                <c:pt idx="2233">
                  <c:v>-2494.27</c:v>
                </c:pt>
                <c:pt idx="2234">
                  <c:v>-14550.52</c:v>
                </c:pt>
                <c:pt idx="2235">
                  <c:v>-13414.86</c:v>
                </c:pt>
                <c:pt idx="2236">
                  <c:v>-239.32</c:v>
                </c:pt>
                <c:pt idx="2237">
                  <c:v>-240.0</c:v>
                </c:pt>
                <c:pt idx="2238">
                  <c:v>-1242.0</c:v>
                </c:pt>
                <c:pt idx="2239">
                  <c:v>-1685.31</c:v>
                </c:pt>
                <c:pt idx="2240">
                  <c:v>-1582.59</c:v>
                </c:pt>
                <c:pt idx="2241">
                  <c:v>-22.19</c:v>
                </c:pt>
                <c:pt idx="2242">
                  <c:v>-362.34</c:v>
                </c:pt>
                <c:pt idx="2243">
                  <c:v>-250.0</c:v>
                </c:pt>
                <c:pt idx="2244">
                  <c:v>-1500.0</c:v>
                </c:pt>
                <c:pt idx="2245">
                  <c:v>-149.29</c:v>
                </c:pt>
                <c:pt idx="2246">
                  <c:v>-1155.29</c:v>
                </c:pt>
                <c:pt idx="2247">
                  <c:v>-335.0</c:v>
                </c:pt>
                <c:pt idx="2248">
                  <c:v>-2640.82</c:v>
                </c:pt>
                <c:pt idx="2249">
                  <c:v>-870.0</c:v>
                </c:pt>
                <c:pt idx="2250">
                  <c:v>-5041.58</c:v>
                </c:pt>
                <c:pt idx="2251">
                  <c:v>-10000.0</c:v>
                </c:pt>
                <c:pt idx="2252">
                  <c:v>-116.62</c:v>
                </c:pt>
                <c:pt idx="2253">
                  <c:v>-316.23</c:v>
                </c:pt>
                <c:pt idx="2254">
                  <c:v>-143.0</c:v>
                </c:pt>
                <c:pt idx="2255">
                  <c:v>-27507.13</c:v>
                </c:pt>
                <c:pt idx="2256">
                  <c:v>-697.0</c:v>
                </c:pt>
                <c:pt idx="2257">
                  <c:v>-1608.4</c:v>
                </c:pt>
                <c:pt idx="2258">
                  <c:v>-125.0</c:v>
                </c:pt>
                <c:pt idx="2259">
                  <c:v>-594.78</c:v>
                </c:pt>
                <c:pt idx="2260">
                  <c:v>-224.5</c:v>
                </c:pt>
                <c:pt idx="2261">
                  <c:v>-155.33</c:v>
                </c:pt>
                <c:pt idx="2262">
                  <c:v>-3903.34</c:v>
                </c:pt>
                <c:pt idx="2263">
                  <c:v>-9786.07</c:v>
                </c:pt>
                <c:pt idx="2264">
                  <c:v>-7075.0</c:v>
                </c:pt>
                <c:pt idx="2265">
                  <c:v>-450.0</c:v>
                </c:pt>
                <c:pt idx="2266">
                  <c:v>-789.53</c:v>
                </c:pt>
                <c:pt idx="2267">
                  <c:v>-594.17</c:v>
                </c:pt>
                <c:pt idx="2268">
                  <c:v>-419.38</c:v>
                </c:pt>
                <c:pt idx="2269">
                  <c:v>-777.11</c:v>
                </c:pt>
                <c:pt idx="2270">
                  <c:v>-6802.75</c:v>
                </c:pt>
                <c:pt idx="2271">
                  <c:v>-3750.0</c:v>
                </c:pt>
                <c:pt idx="2272">
                  <c:v>-200.0</c:v>
                </c:pt>
                <c:pt idx="2273">
                  <c:v>-44257.96</c:v>
                </c:pt>
                <c:pt idx="2274">
                  <c:v>-100.0</c:v>
                </c:pt>
                <c:pt idx="2275">
                  <c:v>-168.75</c:v>
                </c:pt>
                <c:pt idx="2276">
                  <c:v>-325.0</c:v>
                </c:pt>
                <c:pt idx="2277">
                  <c:v>-1724.36</c:v>
                </c:pt>
                <c:pt idx="2278">
                  <c:v>-577.4399999999994</c:v>
                </c:pt>
                <c:pt idx="2279">
                  <c:v>-2500.0</c:v>
                </c:pt>
                <c:pt idx="2280">
                  <c:v>-250.0</c:v>
                </c:pt>
                <c:pt idx="2281">
                  <c:v>-155.5</c:v>
                </c:pt>
                <c:pt idx="2282">
                  <c:v>-551.49</c:v>
                </c:pt>
                <c:pt idx="2283">
                  <c:v>-400.0</c:v>
                </c:pt>
                <c:pt idx="2284">
                  <c:v>-8500.0</c:v>
                </c:pt>
                <c:pt idx="2285">
                  <c:v>-250.0</c:v>
                </c:pt>
                <c:pt idx="2286">
                  <c:v>-350000.0</c:v>
                </c:pt>
                <c:pt idx="2287">
                  <c:v>-13.12</c:v>
                </c:pt>
                <c:pt idx="2288">
                  <c:v>-170998.41</c:v>
                </c:pt>
                <c:pt idx="2289">
                  <c:v>-712.5</c:v>
                </c:pt>
                <c:pt idx="2290">
                  <c:v>-779.25</c:v>
                </c:pt>
                <c:pt idx="2291">
                  <c:v>-1420.73</c:v>
                </c:pt>
                <c:pt idx="2292">
                  <c:v>-352.0</c:v>
                </c:pt>
                <c:pt idx="2293">
                  <c:v>-100.0</c:v>
                </c:pt>
                <c:pt idx="2294">
                  <c:v>-1787.67</c:v>
                </c:pt>
                <c:pt idx="2295">
                  <c:v>-270.77</c:v>
                </c:pt>
                <c:pt idx="2296">
                  <c:v>-2069.4</c:v>
                </c:pt>
                <c:pt idx="2297">
                  <c:v>-952.21</c:v>
                </c:pt>
                <c:pt idx="2298">
                  <c:v>-860.42</c:v>
                </c:pt>
                <c:pt idx="2299">
                  <c:v>-538.39</c:v>
                </c:pt>
                <c:pt idx="2300">
                  <c:v>-625.3599999999979</c:v>
                </c:pt>
                <c:pt idx="2301">
                  <c:v>-8484.78</c:v>
                </c:pt>
                <c:pt idx="2302">
                  <c:v>-297.5</c:v>
                </c:pt>
                <c:pt idx="2303">
                  <c:v>-483.11</c:v>
                </c:pt>
                <c:pt idx="2304">
                  <c:v>-185.6</c:v>
                </c:pt>
                <c:pt idx="2305">
                  <c:v>-7499.06</c:v>
                </c:pt>
                <c:pt idx="2306">
                  <c:v>-7499.06</c:v>
                </c:pt>
                <c:pt idx="2307">
                  <c:v>-1808.19</c:v>
                </c:pt>
                <c:pt idx="2308">
                  <c:v>-1549.87</c:v>
                </c:pt>
                <c:pt idx="2309">
                  <c:v>-1926.0</c:v>
                </c:pt>
                <c:pt idx="2310">
                  <c:v>-5689.49</c:v>
                </c:pt>
                <c:pt idx="2311">
                  <c:v>-715.75</c:v>
                </c:pt>
                <c:pt idx="2312">
                  <c:v>-496.52</c:v>
                </c:pt>
                <c:pt idx="2313">
                  <c:v>-14692.9</c:v>
                </c:pt>
                <c:pt idx="2314">
                  <c:v>-578.0</c:v>
                </c:pt>
                <c:pt idx="2315">
                  <c:v>-172.69</c:v>
                </c:pt>
                <c:pt idx="2316">
                  <c:v>-1134.0</c:v>
                </c:pt>
                <c:pt idx="2317">
                  <c:v>-1722.0</c:v>
                </c:pt>
                <c:pt idx="2318">
                  <c:v>-4968.13</c:v>
                </c:pt>
                <c:pt idx="2319">
                  <c:v>-37833.0</c:v>
                </c:pt>
                <c:pt idx="2320">
                  <c:v>-701.16</c:v>
                </c:pt>
                <c:pt idx="2321">
                  <c:v>-54790.75</c:v>
                </c:pt>
                <c:pt idx="2322">
                  <c:v>-304182.0</c:v>
                </c:pt>
                <c:pt idx="2323">
                  <c:v>-1127.71</c:v>
                </c:pt>
                <c:pt idx="2324">
                  <c:v>-1965.59</c:v>
                </c:pt>
                <c:pt idx="2325">
                  <c:v>-1074.38</c:v>
                </c:pt>
                <c:pt idx="2326">
                  <c:v>-5345.54</c:v>
                </c:pt>
                <c:pt idx="2327">
                  <c:v>-226.21</c:v>
                </c:pt>
                <c:pt idx="2328">
                  <c:v>-1607.82</c:v>
                </c:pt>
                <c:pt idx="2329">
                  <c:v>-108.43</c:v>
                </c:pt>
                <c:pt idx="2330">
                  <c:v>-157.33</c:v>
                </c:pt>
                <c:pt idx="2331">
                  <c:v>-100.0</c:v>
                </c:pt>
                <c:pt idx="2332">
                  <c:v>-2250.0</c:v>
                </c:pt>
                <c:pt idx="2333">
                  <c:v>-15915.77</c:v>
                </c:pt>
                <c:pt idx="2334">
                  <c:v>-2250.0</c:v>
                </c:pt>
                <c:pt idx="2335">
                  <c:v>-240.0</c:v>
                </c:pt>
                <c:pt idx="2336">
                  <c:v>-1212.24</c:v>
                </c:pt>
                <c:pt idx="2337">
                  <c:v>-2147.2</c:v>
                </c:pt>
                <c:pt idx="2338">
                  <c:v>-200.0</c:v>
                </c:pt>
                <c:pt idx="2339">
                  <c:v>-6256.0</c:v>
                </c:pt>
                <c:pt idx="2340">
                  <c:v>-1262.85</c:v>
                </c:pt>
                <c:pt idx="2341">
                  <c:v>-27648.96</c:v>
                </c:pt>
                <c:pt idx="2342">
                  <c:v>-9961.51</c:v>
                </c:pt>
                <c:pt idx="2343">
                  <c:v>-9259.18</c:v>
                </c:pt>
                <c:pt idx="2344">
                  <c:v>-2160.0</c:v>
                </c:pt>
                <c:pt idx="2345">
                  <c:v>-4048.53</c:v>
                </c:pt>
                <c:pt idx="2346">
                  <c:v>-657.58</c:v>
                </c:pt>
                <c:pt idx="2347">
                  <c:v>-6280.78</c:v>
                </c:pt>
                <c:pt idx="2348">
                  <c:v>-2418.7</c:v>
                </c:pt>
                <c:pt idx="2349">
                  <c:v>-105.0</c:v>
                </c:pt>
                <c:pt idx="2350">
                  <c:v>-826.0</c:v>
                </c:pt>
                <c:pt idx="2351">
                  <c:v>-400.0</c:v>
                </c:pt>
                <c:pt idx="2352">
                  <c:v>-450.0</c:v>
                </c:pt>
                <c:pt idx="2353">
                  <c:v>-4837.16</c:v>
                </c:pt>
                <c:pt idx="2354">
                  <c:v>-180.0</c:v>
                </c:pt>
                <c:pt idx="2355">
                  <c:v>-4454.04</c:v>
                </c:pt>
                <c:pt idx="2356">
                  <c:v>-769.0</c:v>
                </c:pt>
                <c:pt idx="2357">
                  <c:v>-517.0</c:v>
                </c:pt>
                <c:pt idx="2358">
                  <c:v>-5539.67</c:v>
                </c:pt>
                <c:pt idx="2359">
                  <c:v>-6028.25</c:v>
                </c:pt>
                <c:pt idx="2360">
                  <c:v>-2.98</c:v>
                </c:pt>
                <c:pt idx="2361">
                  <c:v>-40748.0</c:v>
                </c:pt>
                <c:pt idx="2362">
                  <c:v>-1401.0</c:v>
                </c:pt>
                <c:pt idx="2363">
                  <c:v>-6710.58</c:v>
                </c:pt>
                <c:pt idx="2364">
                  <c:v>-382.29</c:v>
                </c:pt>
                <c:pt idx="2365">
                  <c:v>-154.55</c:v>
                </c:pt>
                <c:pt idx="2366">
                  <c:v>-850.0</c:v>
                </c:pt>
                <c:pt idx="2367">
                  <c:v>-5061.0</c:v>
                </c:pt>
                <c:pt idx="2368">
                  <c:v>-189.8</c:v>
                </c:pt>
                <c:pt idx="2369">
                  <c:v>-200.0</c:v>
                </c:pt>
                <c:pt idx="2370">
                  <c:v>-473.62</c:v>
                </c:pt>
                <c:pt idx="2371">
                  <c:v>-500.0</c:v>
                </c:pt>
                <c:pt idx="2372">
                  <c:v>-735.52</c:v>
                </c:pt>
                <c:pt idx="2373">
                  <c:v>-437.0</c:v>
                </c:pt>
                <c:pt idx="2374">
                  <c:v>-890.0</c:v>
                </c:pt>
                <c:pt idx="2375">
                  <c:v>-504.16</c:v>
                </c:pt>
                <c:pt idx="2376">
                  <c:v>-126.05</c:v>
                </c:pt>
                <c:pt idx="2377">
                  <c:v>-478.29</c:v>
                </c:pt>
                <c:pt idx="2378">
                  <c:v>-480.3</c:v>
                </c:pt>
                <c:pt idx="2379">
                  <c:v>-6066.9</c:v>
                </c:pt>
                <c:pt idx="2380">
                  <c:v>-1074.9</c:v>
                </c:pt>
                <c:pt idx="2381">
                  <c:v>-934.12</c:v>
                </c:pt>
                <c:pt idx="2382">
                  <c:v>-2295.0</c:v>
                </c:pt>
                <c:pt idx="2383">
                  <c:v>-30.0</c:v>
                </c:pt>
                <c:pt idx="2384">
                  <c:v>-5217.51</c:v>
                </c:pt>
                <c:pt idx="2385">
                  <c:v>-10414.79</c:v>
                </c:pt>
                <c:pt idx="2386">
                  <c:v>-8947.83</c:v>
                </c:pt>
                <c:pt idx="2387">
                  <c:v>-154.55</c:v>
                </c:pt>
                <c:pt idx="2388">
                  <c:v>-381.68</c:v>
                </c:pt>
                <c:pt idx="2389">
                  <c:v>-1350.0</c:v>
                </c:pt>
                <c:pt idx="2390">
                  <c:v>-386.58</c:v>
                </c:pt>
                <c:pt idx="2391">
                  <c:v>-1241.51</c:v>
                </c:pt>
                <c:pt idx="2392">
                  <c:v>-1078.0</c:v>
                </c:pt>
                <c:pt idx="2393">
                  <c:v>-678.39</c:v>
                </c:pt>
                <c:pt idx="2394">
                  <c:v>-297.5</c:v>
                </c:pt>
                <c:pt idx="2395">
                  <c:v>-560.29</c:v>
                </c:pt>
                <c:pt idx="2396">
                  <c:v>-931.9299999999994</c:v>
                </c:pt>
                <c:pt idx="2397">
                  <c:v>-138.25</c:v>
                </c:pt>
                <c:pt idx="2398">
                  <c:v>-241.0</c:v>
                </c:pt>
                <c:pt idx="2399">
                  <c:v>-4.769999999999999</c:v>
                </c:pt>
                <c:pt idx="2400">
                  <c:v>-543.16</c:v>
                </c:pt>
                <c:pt idx="2401">
                  <c:v>-262.12</c:v>
                </c:pt>
                <c:pt idx="2402">
                  <c:v>-2790.08</c:v>
                </c:pt>
                <c:pt idx="2403">
                  <c:v>-100.0</c:v>
                </c:pt>
                <c:pt idx="2404">
                  <c:v>-200.0</c:v>
                </c:pt>
                <c:pt idx="2405">
                  <c:v>-200.0</c:v>
                </c:pt>
                <c:pt idx="2406">
                  <c:v>-200.0</c:v>
                </c:pt>
                <c:pt idx="2407">
                  <c:v>-156.7</c:v>
                </c:pt>
                <c:pt idx="2408">
                  <c:v>-87.29</c:v>
                </c:pt>
                <c:pt idx="2409">
                  <c:v>-700.0</c:v>
                </c:pt>
                <c:pt idx="2410">
                  <c:v>-100.0</c:v>
                </c:pt>
                <c:pt idx="2411">
                  <c:v>-2064.0</c:v>
                </c:pt>
                <c:pt idx="2412">
                  <c:v>-187.43</c:v>
                </c:pt>
                <c:pt idx="2413">
                  <c:v>-6244.62</c:v>
                </c:pt>
                <c:pt idx="2414">
                  <c:v>-1786.0</c:v>
                </c:pt>
                <c:pt idx="2415">
                  <c:v>-6956.0</c:v>
                </c:pt>
                <c:pt idx="2416">
                  <c:v>-8000.67</c:v>
                </c:pt>
                <c:pt idx="2417">
                  <c:v>-5461.95</c:v>
                </c:pt>
                <c:pt idx="2418">
                  <c:v>-121.5</c:v>
                </c:pt>
                <c:pt idx="2419">
                  <c:v>-110.0</c:v>
                </c:pt>
                <c:pt idx="2420">
                  <c:v>-314.33</c:v>
                </c:pt>
                <c:pt idx="2421">
                  <c:v>-121.98</c:v>
                </c:pt>
                <c:pt idx="2422">
                  <c:v>-105.6</c:v>
                </c:pt>
                <c:pt idx="2423">
                  <c:v>1.5</c:v>
                </c:pt>
                <c:pt idx="2424">
                  <c:v>-1979.01</c:v>
                </c:pt>
                <c:pt idx="2425">
                  <c:v>-606.8599999999979</c:v>
                </c:pt>
                <c:pt idx="2426">
                  <c:v>-109.0</c:v>
                </c:pt>
                <c:pt idx="2427">
                  <c:v>-490.0</c:v>
                </c:pt>
                <c:pt idx="2428">
                  <c:v>-157.65</c:v>
                </c:pt>
                <c:pt idx="2429">
                  <c:v>-655.08</c:v>
                </c:pt>
                <c:pt idx="2430">
                  <c:v>-793.77</c:v>
                </c:pt>
                <c:pt idx="2431">
                  <c:v>-2.25</c:v>
                </c:pt>
                <c:pt idx="2432">
                  <c:v>-3112.0</c:v>
                </c:pt>
                <c:pt idx="2433">
                  <c:v>-18192.7</c:v>
                </c:pt>
                <c:pt idx="2434">
                  <c:v>-149.0</c:v>
                </c:pt>
                <c:pt idx="2435">
                  <c:v>-368.9</c:v>
                </c:pt>
                <c:pt idx="2436">
                  <c:v>-4850.0</c:v>
                </c:pt>
                <c:pt idx="2437">
                  <c:v>-600.0</c:v>
                </c:pt>
                <c:pt idx="2438">
                  <c:v>-7811.66</c:v>
                </c:pt>
                <c:pt idx="2439">
                  <c:v>-1200.0</c:v>
                </c:pt>
                <c:pt idx="2440">
                  <c:v>-370.0</c:v>
                </c:pt>
                <c:pt idx="2441">
                  <c:v>-345.0</c:v>
                </c:pt>
                <c:pt idx="2442">
                  <c:v>-1350.0</c:v>
                </c:pt>
                <c:pt idx="2443">
                  <c:v>-5151.18</c:v>
                </c:pt>
                <c:pt idx="2444">
                  <c:v>-10230.11</c:v>
                </c:pt>
                <c:pt idx="2445">
                  <c:v>-0.16</c:v>
                </c:pt>
                <c:pt idx="2446">
                  <c:v>-2242.69</c:v>
                </c:pt>
                <c:pt idx="2447">
                  <c:v>-1065.0</c:v>
                </c:pt>
                <c:pt idx="2448">
                  <c:v>-5133.7</c:v>
                </c:pt>
                <c:pt idx="2449">
                  <c:v>-759.87</c:v>
                </c:pt>
                <c:pt idx="2450">
                  <c:v>-68167.75</c:v>
                </c:pt>
                <c:pt idx="2451">
                  <c:v>-272.79</c:v>
                </c:pt>
                <c:pt idx="2452">
                  <c:v>-90120.0</c:v>
                </c:pt>
                <c:pt idx="2453">
                  <c:v>-2018.54</c:v>
                </c:pt>
                <c:pt idx="2454">
                  <c:v>-165.0</c:v>
                </c:pt>
                <c:pt idx="2455">
                  <c:v>-120.0</c:v>
                </c:pt>
                <c:pt idx="2456">
                  <c:v>-200.0</c:v>
                </c:pt>
                <c:pt idx="2457">
                  <c:v>-280.0</c:v>
                </c:pt>
                <c:pt idx="2458">
                  <c:v>-1824.54</c:v>
                </c:pt>
                <c:pt idx="2459">
                  <c:v>-418.33</c:v>
                </c:pt>
                <c:pt idx="2460">
                  <c:v>-44.0</c:v>
                </c:pt>
                <c:pt idx="2461">
                  <c:v>-14430.83</c:v>
                </c:pt>
                <c:pt idx="2462">
                  <c:v>-8835.09</c:v>
                </c:pt>
                <c:pt idx="2463">
                  <c:v>-4.81</c:v>
                </c:pt>
                <c:pt idx="2464">
                  <c:v>-10602.02</c:v>
                </c:pt>
                <c:pt idx="2465">
                  <c:v>-680.3599999999979</c:v>
                </c:pt>
                <c:pt idx="2466">
                  <c:v>-102.6</c:v>
                </c:pt>
                <c:pt idx="2467">
                  <c:v>-132.15</c:v>
                </c:pt>
                <c:pt idx="2468">
                  <c:v>-999.0</c:v>
                </c:pt>
                <c:pt idx="2469">
                  <c:v>-999.0</c:v>
                </c:pt>
                <c:pt idx="2470">
                  <c:v>-132.15</c:v>
                </c:pt>
                <c:pt idx="2471">
                  <c:v>-2956.5</c:v>
                </c:pt>
                <c:pt idx="2472">
                  <c:v>-250.0</c:v>
                </c:pt>
                <c:pt idx="2473">
                  <c:v>-17814.93</c:v>
                </c:pt>
                <c:pt idx="2474">
                  <c:v>-150.0</c:v>
                </c:pt>
                <c:pt idx="2475">
                  <c:v>-1600.0</c:v>
                </c:pt>
                <c:pt idx="2476">
                  <c:v>-1400.0</c:v>
                </c:pt>
                <c:pt idx="2477">
                  <c:v>-121.06</c:v>
                </c:pt>
                <c:pt idx="2478">
                  <c:v>-2631.4</c:v>
                </c:pt>
                <c:pt idx="2479">
                  <c:v>-9666.01</c:v>
                </c:pt>
                <c:pt idx="2480">
                  <c:v>-200.0</c:v>
                </c:pt>
                <c:pt idx="2481">
                  <c:v>-203.27</c:v>
                </c:pt>
                <c:pt idx="2482">
                  <c:v>-370.29</c:v>
                </c:pt>
                <c:pt idx="2483">
                  <c:v>-522.0</c:v>
                </c:pt>
                <c:pt idx="2484">
                  <c:v>-4240.03</c:v>
                </c:pt>
                <c:pt idx="2485">
                  <c:v>-729.24</c:v>
                </c:pt>
                <c:pt idx="2486">
                  <c:v>-7366.18</c:v>
                </c:pt>
                <c:pt idx="2487">
                  <c:v>-18086.32</c:v>
                </c:pt>
                <c:pt idx="2488">
                  <c:v>-1100.8</c:v>
                </c:pt>
                <c:pt idx="2489">
                  <c:v>-5826.55</c:v>
                </c:pt>
                <c:pt idx="2490">
                  <c:v>-240.98</c:v>
                </c:pt>
                <c:pt idx="2491">
                  <c:v>-240.98</c:v>
                </c:pt>
                <c:pt idx="2492">
                  <c:v>-1973.63</c:v>
                </c:pt>
                <c:pt idx="2493">
                  <c:v>-328.76</c:v>
                </c:pt>
                <c:pt idx="2494">
                  <c:v>0.0</c:v>
                </c:pt>
                <c:pt idx="2495">
                  <c:v>-360.0</c:v>
                </c:pt>
                <c:pt idx="2496">
                  <c:v>-15795.97</c:v>
                </c:pt>
                <c:pt idx="2497">
                  <c:v>-7851.27</c:v>
                </c:pt>
                <c:pt idx="2498">
                  <c:v>-1300.07</c:v>
                </c:pt>
                <c:pt idx="2499">
                  <c:v>-680.69</c:v>
                </c:pt>
                <c:pt idx="2500">
                  <c:v>-1241.17</c:v>
                </c:pt>
                <c:pt idx="2501">
                  <c:v>-488.0</c:v>
                </c:pt>
                <c:pt idx="2502">
                  <c:v>-1289.13</c:v>
                </c:pt>
                <c:pt idx="2503">
                  <c:v>-7000.0</c:v>
                </c:pt>
                <c:pt idx="2504">
                  <c:v>-218.58</c:v>
                </c:pt>
                <c:pt idx="2505">
                  <c:v>-250.0</c:v>
                </c:pt>
                <c:pt idx="2506">
                  <c:v>-14160.87</c:v>
                </c:pt>
                <c:pt idx="2507">
                  <c:v>-164.66</c:v>
                </c:pt>
                <c:pt idx="2508">
                  <c:v>-368.15</c:v>
                </c:pt>
                <c:pt idx="2509">
                  <c:v>-2970.0</c:v>
                </c:pt>
                <c:pt idx="2510">
                  <c:v>-2081.28</c:v>
                </c:pt>
                <c:pt idx="2511">
                  <c:v>-3580.0</c:v>
                </c:pt>
                <c:pt idx="2512">
                  <c:v>-460.0</c:v>
                </c:pt>
                <c:pt idx="2513">
                  <c:v>-615.59</c:v>
                </c:pt>
                <c:pt idx="2514">
                  <c:v>-22324.03</c:v>
                </c:pt>
                <c:pt idx="2515">
                  <c:v>-354.0</c:v>
                </c:pt>
                <c:pt idx="2516">
                  <c:v>-900.0</c:v>
                </c:pt>
                <c:pt idx="2517">
                  <c:v>-275.0</c:v>
                </c:pt>
                <c:pt idx="2518">
                  <c:v>-364.0</c:v>
                </c:pt>
                <c:pt idx="2519">
                  <c:v>-999.0</c:v>
                </c:pt>
                <c:pt idx="2520">
                  <c:v>-791.0</c:v>
                </c:pt>
                <c:pt idx="2521">
                  <c:v>-914.24</c:v>
                </c:pt>
                <c:pt idx="2522">
                  <c:v>-5527.96</c:v>
                </c:pt>
                <c:pt idx="2523">
                  <c:v>-17465.0</c:v>
                </c:pt>
                <c:pt idx="2524">
                  <c:v>-7954.13</c:v>
                </c:pt>
                <c:pt idx="2525">
                  <c:v>-13000.0</c:v>
                </c:pt>
                <c:pt idx="2526">
                  <c:v>-835.0</c:v>
                </c:pt>
                <c:pt idx="2527">
                  <c:v>-545.97</c:v>
                </c:pt>
                <c:pt idx="2528">
                  <c:v>-1005.4</c:v>
                </c:pt>
                <c:pt idx="2529">
                  <c:v>-18280.04</c:v>
                </c:pt>
                <c:pt idx="2530">
                  <c:v>-1163.5</c:v>
                </c:pt>
                <c:pt idx="2531">
                  <c:v>-665.5</c:v>
                </c:pt>
                <c:pt idx="2532">
                  <c:v>-478.24</c:v>
                </c:pt>
                <c:pt idx="2533">
                  <c:v>-860.16</c:v>
                </c:pt>
                <c:pt idx="2534">
                  <c:v>-840.0</c:v>
                </c:pt>
                <c:pt idx="2535">
                  <c:v>-102.34</c:v>
                </c:pt>
                <c:pt idx="2536">
                  <c:v>-179.76</c:v>
                </c:pt>
                <c:pt idx="2537">
                  <c:v>-331.95</c:v>
                </c:pt>
                <c:pt idx="2538">
                  <c:v>-11347.14</c:v>
                </c:pt>
                <c:pt idx="2539">
                  <c:v>-447.18</c:v>
                </c:pt>
                <c:pt idx="2540">
                  <c:v>-150.0</c:v>
                </c:pt>
                <c:pt idx="2541">
                  <c:v>-150.0</c:v>
                </c:pt>
                <c:pt idx="2542">
                  <c:v>-4166.67</c:v>
                </c:pt>
                <c:pt idx="2543">
                  <c:v>-778.3299999999994</c:v>
                </c:pt>
                <c:pt idx="2544">
                  <c:v>-150.0</c:v>
                </c:pt>
                <c:pt idx="2545">
                  <c:v>-100.0</c:v>
                </c:pt>
                <c:pt idx="2546">
                  <c:v>-2132.0</c:v>
                </c:pt>
                <c:pt idx="2547">
                  <c:v>-244.0</c:v>
                </c:pt>
                <c:pt idx="2548">
                  <c:v>-1272.0</c:v>
                </c:pt>
                <c:pt idx="2549">
                  <c:v>-2084.21</c:v>
                </c:pt>
                <c:pt idx="2550">
                  <c:v>-365.36</c:v>
                </c:pt>
                <c:pt idx="2551">
                  <c:v>-19.63</c:v>
                </c:pt>
                <c:pt idx="2552">
                  <c:v>-211.43</c:v>
                </c:pt>
                <c:pt idx="2553">
                  <c:v>-5394.86</c:v>
                </c:pt>
                <c:pt idx="2554">
                  <c:v>-6369.21</c:v>
                </c:pt>
                <c:pt idx="2555">
                  <c:v>-5215.29</c:v>
                </c:pt>
                <c:pt idx="2556">
                  <c:v>-31825.41</c:v>
                </c:pt>
                <c:pt idx="2557">
                  <c:v>-2355.23</c:v>
                </c:pt>
                <c:pt idx="2558">
                  <c:v>-5.57</c:v>
                </c:pt>
                <c:pt idx="2559">
                  <c:v>-4.99</c:v>
                </c:pt>
                <c:pt idx="2560">
                  <c:v>-52831.0</c:v>
                </c:pt>
                <c:pt idx="2561">
                  <c:v>-500.0</c:v>
                </c:pt>
                <c:pt idx="2562">
                  <c:v>-253.02</c:v>
                </c:pt>
                <c:pt idx="2563">
                  <c:v>-255.85</c:v>
                </c:pt>
                <c:pt idx="2564">
                  <c:v>-150.0</c:v>
                </c:pt>
                <c:pt idx="2565">
                  <c:v>-300.0</c:v>
                </c:pt>
                <c:pt idx="2566">
                  <c:v>-1431.5</c:v>
                </c:pt>
                <c:pt idx="2567">
                  <c:v>-150.0</c:v>
                </c:pt>
                <c:pt idx="2568">
                  <c:v>-4110.14</c:v>
                </c:pt>
                <c:pt idx="2569">
                  <c:v>-119.0</c:v>
                </c:pt>
                <c:pt idx="2570">
                  <c:v>-1632.42</c:v>
                </c:pt>
                <c:pt idx="2571">
                  <c:v>-43274.44</c:v>
                </c:pt>
                <c:pt idx="2572">
                  <c:v>-5365.05</c:v>
                </c:pt>
                <c:pt idx="2573">
                  <c:v>-7575.41</c:v>
                </c:pt>
                <c:pt idx="2574">
                  <c:v>-10699.0</c:v>
                </c:pt>
                <c:pt idx="2575">
                  <c:v>-514.4599999999994</c:v>
                </c:pt>
                <c:pt idx="2576">
                  <c:v>-2435.13</c:v>
                </c:pt>
                <c:pt idx="2577">
                  <c:v>-222.33</c:v>
                </c:pt>
                <c:pt idx="2578">
                  <c:v>-244.47</c:v>
                </c:pt>
                <c:pt idx="2579">
                  <c:v>-30173.0</c:v>
                </c:pt>
                <c:pt idx="2580">
                  <c:v>-6065.88</c:v>
                </c:pt>
                <c:pt idx="2581">
                  <c:v>-615.0</c:v>
                </c:pt>
                <c:pt idx="2582">
                  <c:v>-141.21</c:v>
                </c:pt>
                <c:pt idx="2583">
                  <c:v>-190.13</c:v>
                </c:pt>
                <c:pt idx="2584">
                  <c:v>-600.0</c:v>
                </c:pt>
                <c:pt idx="2585">
                  <c:v>-19509.88</c:v>
                </c:pt>
                <c:pt idx="2586">
                  <c:v>-50000.0</c:v>
                </c:pt>
                <c:pt idx="2587">
                  <c:v>-15.17</c:v>
                </c:pt>
                <c:pt idx="2588">
                  <c:v>-1.0</c:v>
                </c:pt>
                <c:pt idx="2589">
                  <c:v>-11713.56</c:v>
                </c:pt>
                <c:pt idx="2590">
                  <c:v>-7385.1</c:v>
                </c:pt>
                <c:pt idx="2591">
                  <c:v>-41228.6</c:v>
                </c:pt>
                <c:pt idx="2592">
                  <c:v>-1184.62</c:v>
                </c:pt>
                <c:pt idx="2593">
                  <c:v>-7119.81</c:v>
                </c:pt>
                <c:pt idx="2594">
                  <c:v>-1432.0</c:v>
                </c:pt>
                <c:pt idx="2595">
                  <c:v>-126.0</c:v>
                </c:pt>
                <c:pt idx="2596">
                  <c:v>-500.0</c:v>
                </c:pt>
                <c:pt idx="2597">
                  <c:v>-400.0</c:v>
                </c:pt>
                <c:pt idx="2598">
                  <c:v>-782.03</c:v>
                </c:pt>
                <c:pt idx="2599">
                  <c:v>-369.0</c:v>
                </c:pt>
                <c:pt idx="2600">
                  <c:v>-510.9</c:v>
                </c:pt>
                <c:pt idx="2601">
                  <c:v>-10000.0</c:v>
                </c:pt>
                <c:pt idx="2602">
                  <c:v>-301.0</c:v>
                </c:pt>
                <c:pt idx="2603">
                  <c:v>-307.95</c:v>
                </c:pt>
                <c:pt idx="2604">
                  <c:v>-2216.85</c:v>
                </c:pt>
                <c:pt idx="2605">
                  <c:v>-68.66</c:v>
                </c:pt>
                <c:pt idx="2606">
                  <c:v>-17.46</c:v>
                </c:pt>
                <c:pt idx="2607">
                  <c:v>-1310.98</c:v>
                </c:pt>
                <c:pt idx="2608">
                  <c:v>-4532.37</c:v>
                </c:pt>
                <c:pt idx="2609">
                  <c:v>-783.4499999999994</c:v>
                </c:pt>
                <c:pt idx="2610">
                  <c:v>-1120.58</c:v>
                </c:pt>
                <c:pt idx="2611">
                  <c:v>-4036.24</c:v>
                </c:pt>
                <c:pt idx="2612">
                  <c:v>-4500.0</c:v>
                </c:pt>
                <c:pt idx="2613">
                  <c:v>-325.1</c:v>
                </c:pt>
                <c:pt idx="2614">
                  <c:v>0.0</c:v>
                </c:pt>
                <c:pt idx="2615">
                  <c:v>-595.0</c:v>
                </c:pt>
                <c:pt idx="2616">
                  <c:v>-3065.0</c:v>
                </c:pt>
                <c:pt idx="2617">
                  <c:v>-437.08</c:v>
                </c:pt>
                <c:pt idx="2618">
                  <c:v>-128.24</c:v>
                </c:pt>
                <c:pt idx="2619">
                  <c:v>-205.04</c:v>
                </c:pt>
                <c:pt idx="2620">
                  <c:v>-6276.7</c:v>
                </c:pt>
                <c:pt idx="2621">
                  <c:v>-500.0</c:v>
                </c:pt>
                <c:pt idx="2622">
                  <c:v>-846.0</c:v>
                </c:pt>
                <c:pt idx="2623">
                  <c:v>-198.45</c:v>
                </c:pt>
                <c:pt idx="2624">
                  <c:v>-3915.19</c:v>
                </c:pt>
                <c:pt idx="2625">
                  <c:v>-8063.87</c:v>
                </c:pt>
                <c:pt idx="2626">
                  <c:v>-5719.2</c:v>
                </c:pt>
                <c:pt idx="2627">
                  <c:v>-5043.5</c:v>
                </c:pt>
                <c:pt idx="2628">
                  <c:v>-2411.27</c:v>
                </c:pt>
                <c:pt idx="2629">
                  <c:v>-1225.1</c:v>
                </c:pt>
                <c:pt idx="2630">
                  <c:v>-17977.75</c:v>
                </c:pt>
                <c:pt idx="2631">
                  <c:v>-7193.07</c:v>
                </c:pt>
                <c:pt idx="2632">
                  <c:v>-2200.0</c:v>
                </c:pt>
                <c:pt idx="2633">
                  <c:v>-1293.75</c:v>
                </c:pt>
                <c:pt idx="2634">
                  <c:v>-7511.44</c:v>
                </c:pt>
                <c:pt idx="2635">
                  <c:v>-209.44</c:v>
                </c:pt>
                <c:pt idx="2636">
                  <c:v>-1891.21</c:v>
                </c:pt>
                <c:pt idx="2637">
                  <c:v>-1053.94</c:v>
                </c:pt>
                <c:pt idx="2638">
                  <c:v>-177.68</c:v>
                </c:pt>
                <c:pt idx="2639">
                  <c:v>-15720.46</c:v>
                </c:pt>
                <c:pt idx="2640">
                  <c:v>-596.25</c:v>
                </c:pt>
                <c:pt idx="2641">
                  <c:v>-332.0</c:v>
                </c:pt>
                <c:pt idx="2642">
                  <c:v>-1082.79</c:v>
                </c:pt>
                <c:pt idx="2643">
                  <c:v>-262.87</c:v>
                </c:pt>
                <c:pt idx="2644">
                  <c:v>-93593.06</c:v>
                </c:pt>
                <c:pt idx="2645">
                  <c:v>-12747.48</c:v>
                </c:pt>
                <c:pt idx="2646">
                  <c:v>-6039.27</c:v>
                </c:pt>
                <c:pt idx="2647">
                  <c:v>-11630.58</c:v>
                </c:pt>
                <c:pt idx="2648">
                  <c:v>-6368.42</c:v>
                </c:pt>
                <c:pt idx="2649">
                  <c:v>-9861.0</c:v>
                </c:pt>
                <c:pt idx="2650">
                  <c:v>-9639.0</c:v>
                </c:pt>
                <c:pt idx="2651">
                  <c:v>-465.91</c:v>
                </c:pt>
                <c:pt idx="2652">
                  <c:v>-1106.95</c:v>
                </c:pt>
                <c:pt idx="2653">
                  <c:v>0.0</c:v>
                </c:pt>
                <c:pt idx="2654">
                  <c:v>-293.74</c:v>
                </c:pt>
                <c:pt idx="2655">
                  <c:v>-480.36</c:v>
                </c:pt>
                <c:pt idx="2656">
                  <c:v>-121.5</c:v>
                </c:pt>
                <c:pt idx="2657">
                  <c:v>-2753.0</c:v>
                </c:pt>
                <c:pt idx="2658">
                  <c:v>-4186.0</c:v>
                </c:pt>
                <c:pt idx="2659">
                  <c:v>-619.0</c:v>
                </c:pt>
                <c:pt idx="2660">
                  <c:v>-737.0</c:v>
                </c:pt>
                <c:pt idx="2661">
                  <c:v>-8043.71</c:v>
                </c:pt>
                <c:pt idx="2662">
                  <c:v>-5111.84</c:v>
                </c:pt>
                <c:pt idx="2663">
                  <c:v>-16969.79</c:v>
                </c:pt>
                <c:pt idx="2664">
                  <c:v>-2500.0</c:v>
                </c:pt>
                <c:pt idx="2665">
                  <c:v>-1766.08</c:v>
                </c:pt>
                <c:pt idx="2666">
                  <c:v>-2077.86</c:v>
                </c:pt>
                <c:pt idx="2667">
                  <c:v>-2051.45</c:v>
                </c:pt>
                <c:pt idx="2668">
                  <c:v>-60569.0</c:v>
                </c:pt>
                <c:pt idx="2669">
                  <c:v>-20239.74000000001</c:v>
                </c:pt>
                <c:pt idx="2670">
                  <c:v>-108.44</c:v>
                </c:pt>
                <c:pt idx="2671">
                  <c:v>-173.47</c:v>
                </c:pt>
                <c:pt idx="2672">
                  <c:v>-4576.36</c:v>
                </c:pt>
                <c:pt idx="2673">
                  <c:v>-311.35</c:v>
                </c:pt>
                <c:pt idx="2674">
                  <c:v>-1530.0</c:v>
                </c:pt>
                <c:pt idx="2675">
                  <c:v>-576.8599999999979</c:v>
                </c:pt>
                <c:pt idx="2676">
                  <c:v>-10914.6</c:v>
                </c:pt>
                <c:pt idx="2677">
                  <c:v>-6065.57</c:v>
                </c:pt>
                <c:pt idx="2678">
                  <c:v>-603.77</c:v>
                </c:pt>
                <c:pt idx="2679">
                  <c:v>-150.0</c:v>
                </c:pt>
                <c:pt idx="2680">
                  <c:v>-938.29</c:v>
                </c:pt>
                <c:pt idx="2681">
                  <c:v>-211.98</c:v>
                </c:pt>
                <c:pt idx="2682">
                  <c:v>-1137.11</c:v>
                </c:pt>
                <c:pt idx="2683">
                  <c:v>-304.0</c:v>
                </c:pt>
                <c:pt idx="2684">
                  <c:v>-583.3099999999994</c:v>
                </c:pt>
                <c:pt idx="2685">
                  <c:v>-1675.95</c:v>
                </c:pt>
                <c:pt idx="2686">
                  <c:v>-4.85</c:v>
                </c:pt>
                <c:pt idx="2687">
                  <c:v>-175000.0</c:v>
                </c:pt>
                <c:pt idx="2688">
                  <c:v>-125000.0</c:v>
                </c:pt>
                <c:pt idx="2689">
                  <c:v>-24.75</c:v>
                </c:pt>
                <c:pt idx="2690">
                  <c:v>-220.14</c:v>
                </c:pt>
                <c:pt idx="2691">
                  <c:v>-1000.0</c:v>
                </c:pt>
                <c:pt idx="2692">
                  <c:v>0.0</c:v>
                </c:pt>
                <c:pt idx="2693">
                  <c:v>-738.04</c:v>
                </c:pt>
                <c:pt idx="2694">
                  <c:v>-366.08</c:v>
                </c:pt>
                <c:pt idx="2695">
                  <c:v>-129.58</c:v>
                </c:pt>
                <c:pt idx="2696">
                  <c:v>-586.4499999999994</c:v>
                </c:pt>
                <c:pt idx="2697">
                  <c:v>-177.0</c:v>
                </c:pt>
                <c:pt idx="2698">
                  <c:v>-177.0</c:v>
                </c:pt>
                <c:pt idx="2699">
                  <c:v>-4800.0</c:v>
                </c:pt>
                <c:pt idx="2700">
                  <c:v>-935.0</c:v>
                </c:pt>
                <c:pt idx="2701">
                  <c:v>-555.28</c:v>
                </c:pt>
                <c:pt idx="2702">
                  <c:v>-127.27</c:v>
                </c:pt>
                <c:pt idx="2703">
                  <c:v>-489.2</c:v>
                </c:pt>
                <c:pt idx="2704">
                  <c:v>-600.0</c:v>
                </c:pt>
                <c:pt idx="2705">
                  <c:v>-200000.0</c:v>
                </c:pt>
                <c:pt idx="2706">
                  <c:v>-60.6</c:v>
                </c:pt>
                <c:pt idx="2707">
                  <c:v>-3158.27</c:v>
                </c:pt>
                <c:pt idx="2708">
                  <c:v>-514.9399999999994</c:v>
                </c:pt>
                <c:pt idx="2709">
                  <c:v>-550.89</c:v>
                </c:pt>
                <c:pt idx="2710">
                  <c:v>-550.0</c:v>
                </c:pt>
                <c:pt idx="2711">
                  <c:v>-1895.0</c:v>
                </c:pt>
                <c:pt idx="2712">
                  <c:v>-4296.79</c:v>
                </c:pt>
                <c:pt idx="2713">
                  <c:v>-178.93</c:v>
                </c:pt>
                <c:pt idx="2714">
                  <c:v>-103.79</c:v>
                </c:pt>
                <c:pt idx="2715">
                  <c:v>-6372.35</c:v>
                </c:pt>
                <c:pt idx="2716">
                  <c:v>-5887.9</c:v>
                </c:pt>
                <c:pt idx="2717">
                  <c:v>-1551.0</c:v>
                </c:pt>
                <c:pt idx="2718">
                  <c:v>-2784.25</c:v>
                </c:pt>
                <c:pt idx="2719">
                  <c:v>-1096.77</c:v>
                </c:pt>
                <c:pt idx="2720">
                  <c:v>-126.0</c:v>
                </c:pt>
                <c:pt idx="2721">
                  <c:v>-3846.44</c:v>
                </c:pt>
                <c:pt idx="2722">
                  <c:v>-352.61</c:v>
                </c:pt>
                <c:pt idx="2723">
                  <c:v>-11142.5</c:v>
                </c:pt>
                <c:pt idx="2724">
                  <c:v>-1611.65</c:v>
                </c:pt>
                <c:pt idx="2725">
                  <c:v>-9678.0</c:v>
                </c:pt>
                <c:pt idx="2726">
                  <c:v>-318.56</c:v>
                </c:pt>
                <c:pt idx="2727">
                  <c:v>-3023.0</c:v>
                </c:pt>
                <c:pt idx="2728">
                  <c:v>-446.46</c:v>
                </c:pt>
                <c:pt idx="2729">
                  <c:v>-167.0</c:v>
                </c:pt>
                <c:pt idx="2730">
                  <c:v>-840.57</c:v>
                </c:pt>
                <c:pt idx="2731">
                  <c:v>-611.25</c:v>
                </c:pt>
                <c:pt idx="2732">
                  <c:v>-75000.0</c:v>
                </c:pt>
                <c:pt idx="2733">
                  <c:v>-168000.0</c:v>
                </c:pt>
                <c:pt idx="2734">
                  <c:v>-1101.66</c:v>
                </c:pt>
                <c:pt idx="2735">
                  <c:v>-2045.0</c:v>
                </c:pt>
                <c:pt idx="2736">
                  <c:v>-3814.98</c:v>
                </c:pt>
                <c:pt idx="2737">
                  <c:v>-593.38</c:v>
                </c:pt>
                <c:pt idx="2738">
                  <c:v>-12335.0</c:v>
                </c:pt>
                <c:pt idx="2739">
                  <c:v>-22633.47</c:v>
                </c:pt>
                <c:pt idx="2740">
                  <c:v>-53.0</c:v>
                </c:pt>
                <c:pt idx="2741">
                  <c:v>-2275.0</c:v>
                </c:pt>
                <c:pt idx="2742">
                  <c:v>-2485.24</c:v>
                </c:pt>
                <c:pt idx="2743">
                  <c:v>-34788.58</c:v>
                </c:pt>
                <c:pt idx="2744">
                  <c:v>-5191.63</c:v>
                </c:pt>
                <c:pt idx="2745">
                  <c:v>-298.51</c:v>
                </c:pt>
                <c:pt idx="2746">
                  <c:v>-301.56</c:v>
                </c:pt>
                <c:pt idx="2747">
                  <c:v>-677.75</c:v>
                </c:pt>
                <c:pt idx="2748">
                  <c:v>-2100.0</c:v>
                </c:pt>
                <c:pt idx="2749">
                  <c:v>-615.0</c:v>
                </c:pt>
                <c:pt idx="2750">
                  <c:v>-500.0</c:v>
                </c:pt>
                <c:pt idx="2751">
                  <c:v>-500.0</c:v>
                </c:pt>
                <c:pt idx="2752">
                  <c:v>-565.0</c:v>
                </c:pt>
                <c:pt idx="2753">
                  <c:v>-289.06</c:v>
                </c:pt>
                <c:pt idx="2754">
                  <c:v>-146.38</c:v>
                </c:pt>
                <c:pt idx="2755">
                  <c:v>-268.8399999999999</c:v>
                </c:pt>
                <c:pt idx="2756">
                  <c:v>-1850.0</c:v>
                </c:pt>
                <c:pt idx="2757">
                  <c:v>-34010.0</c:v>
                </c:pt>
                <c:pt idx="2758">
                  <c:v>-545.0</c:v>
                </c:pt>
                <c:pt idx="2759">
                  <c:v>-1562.48</c:v>
                </c:pt>
                <c:pt idx="2760">
                  <c:v>-2661.97</c:v>
                </c:pt>
                <c:pt idx="2761">
                  <c:v>-4595.0</c:v>
                </c:pt>
                <c:pt idx="2762">
                  <c:v>-100.0</c:v>
                </c:pt>
                <c:pt idx="2763">
                  <c:v>-347.84</c:v>
                </c:pt>
                <c:pt idx="2764">
                  <c:v>-6269.11</c:v>
                </c:pt>
                <c:pt idx="2765">
                  <c:v>-440.44</c:v>
                </c:pt>
                <c:pt idx="2766">
                  <c:v>-282.2799999999999</c:v>
                </c:pt>
                <c:pt idx="2767">
                  <c:v>-708.3399999999979</c:v>
                </c:pt>
                <c:pt idx="2768">
                  <c:v>-3411.0</c:v>
                </c:pt>
                <c:pt idx="2769">
                  <c:v>-1243.0</c:v>
                </c:pt>
                <c:pt idx="2770">
                  <c:v>-9044.859999999899</c:v>
                </c:pt>
                <c:pt idx="2771">
                  <c:v>-4686.71</c:v>
                </c:pt>
                <c:pt idx="2772">
                  <c:v>-6179.41</c:v>
                </c:pt>
                <c:pt idx="2773">
                  <c:v>-107485.46</c:v>
                </c:pt>
                <c:pt idx="2774">
                  <c:v>-21170.28</c:v>
                </c:pt>
                <c:pt idx="2775">
                  <c:v>-6744.46</c:v>
                </c:pt>
                <c:pt idx="2776">
                  <c:v>-7531.42</c:v>
                </c:pt>
                <c:pt idx="2777">
                  <c:v>-15800.0</c:v>
                </c:pt>
                <c:pt idx="2778">
                  <c:v>-72718.0</c:v>
                </c:pt>
                <c:pt idx="2779">
                  <c:v>-10287.5</c:v>
                </c:pt>
                <c:pt idx="2780">
                  <c:v>-2165.0</c:v>
                </c:pt>
                <c:pt idx="2781">
                  <c:v>-3696.26</c:v>
                </c:pt>
                <c:pt idx="2782">
                  <c:v>-707.8299999999994</c:v>
                </c:pt>
                <c:pt idx="2783">
                  <c:v>-110.0</c:v>
                </c:pt>
                <c:pt idx="2784">
                  <c:v>-2700.0</c:v>
                </c:pt>
                <c:pt idx="2785">
                  <c:v>-212.5</c:v>
                </c:pt>
                <c:pt idx="2786">
                  <c:v>-900.0</c:v>
                </c:pt>
                <c:pt idx="2787">
                  <c:v>-1768.13</c:v>
                </c:pt>
                <c:pt idx="2788">
                  <c:v>-268.7799999999999</c:v>
                </c:pt>
                <c:pt idx="2789">
                  <c:v>-111.0</c:v>
                </c:pt>
                <c:pt idx="2790">
                  <c:v>-177.0</c:v>
                </c:pt>
                <c:pt idx="2791">
                  <c:v>-270.39</c:v>
                </c:pt>
                <c:pt idx="2792">
                  <c:v>-15000.0</c:v>
                </c:pt>
                <c:pt idx="2793">
                  <c:v>-1427.44</c:v>
                </c:pt>
                <c:pt idx="2794">
                  <c:v>-497.77</c:v>
                </c:pt>
                <c:pt idx="2795">
                  <c:v>-5528.72</c:v>
                </c:pt>
                <c:pt idx="2796">
                  <c:v>-1.72417177E6</c:v>
                </c:pt>
                <c:pt idx="2797">
                  <c:v>-6226.96</c:v>
                </c:pt>
                <c:pt idx="2798">
                  <c:v>-5582.12</c:v>
                </c:pt>
                <c:pt idx="2799">
                  <c:v>-8260.65</c:v>
                </c:pt>
                <c:pt idx="2800">
                  <c:v>-14030.32</c:v>
                </c:pt>
                <c:pt idx="2801">
                  <c:v>-24.3</c:v>
                </c:pt>
                <c:pt idx="2802">
                  <c:v>-1102.71</c:v>
                </c:pt>
                <c:pt idx="2803">
                  <c:v>-1120.0</c:v>
                </c:pt>
                <c:pt idx="2804">
                  <c:v>-3818.0</c:v>
                </c:pt>
                <c:pt idx="2805">
                  <c:v>-1997.5</c:v>
                </c:pt>
                <c:pt idx="2806">
                  <c:v>-125.63</c:v>
                </c:pt>
                <c:pt idx="2807">
                  <c:v>-525.0</c:v>
                </c:pt>
                <c:pt idx="2808">
                  <c:v>-101.83</c:v>
                </c:pt>
                <c:pt idx="2809">
                  <c:v>-3750.0</c:v>
                </c:pt>
                <c:pt idx="2810">
                  <c:v>-186.0</c:v>
                </c:pt>
                <c:pt idx="2811">
                  <c:v>-381.0</c:v>
                </c:pt>
                <c:pt idx="2812">
                  <c:v>-186.0</c:v>
                </c:pt>
                <c:pt idx="2813">
                  <c:v>-11500.0</c:v>
                </c:pt>
                <c:pt idx="2814">
                  <c:v>-470.61</c:v>
                </c:pt>
                <c:pt idx="2815">
                  <c:v>-953.4</c:v>
                </c:pt>
                <c:pt idx="2816">
                  <c:v>-18620.81</c:v>
                </c:pt>
                <c:pt idx="2817">
                  <c:v>-625.0</c:v>
                </c:pt>
                <c:pt idx="2818">
                  <c:v>-8935.41</c:v>
                </c:pt>
                <c:pt idx="2819">
                  <c:v>-416.63</c:v>
                </c:pt>
                <c:pt idx="2820">
                  <c:v>-5910.2</c:v>
                </c:pt>
                <c:pt idx="2821">
                  <c:v>-42918.32</c:v>
                </c:pt>
                <c:pt idx="2822">
                  <c:v>-167.83</c:v>
                </c:pt>
                <c:pt idx="2823">
                  <c:v>-995.05</c:v>
                </c:pt>
                <c:pt idx="2824">
                  <c:v>-995.05</c:v>
                </c:pt>
                <c:pt idx="2825">
                  <c:v>-876.91</c:v>
                </c:pt>
                <c:pt idx="2826">
                  <c:v>-701.13</c:v>
                </c:pt>
                <c:pt idx="2827">
                  <c:v>-815.0</c:v>
                </c:pt>
                <c:pt idx="2828">
                  <c:v>-167.23</c:v>
                </c:pt>
                <c:pt idx="2829">
                  <c:v>-2750.52</c:v>
                </c:pt>
                <c:pt idx="2830">
                  <c:v>-1240.0</c:v>
                </c:pt>
                <c:pt idx="2831">
                  <c:v>-14389.91</c:v>
                </c:pt>
                <c:pt idx="2832">
                  <c:v>-237.4</c:v>
                </c:pt>
                <c:pt idx="2833">
                  <c:v>-903.66</c:v>
                </c:pt>
                <c:pt idx="2834">
                  <c:v>-31.5</c:v>
                </c:pt>
                <c:pt idx="2835">
                  <c:v>-294.8</c:v>
                </c:pt>
                <c:pt idx="2836">
                  <c:v>-741.8299999999994</c:v>
                </c:pt>
                <c:pt idx="2837">
                  <c:v>-1933.07</c:v>
                </c:pt>
                <c:pt idx="2838">
                  <c:v>-0.35</c:v>
                </c:pt>
                <c:pt idx="2839">
                  <c:v>-140.0</c:v>
                </c:pt>
                <c:pt idx="2840">
                  <c:v>-550.0</c:v>
                </c:pt>
                <c:pt idx="2841">
                  <c:v>-6186.16</c:v>
                </c:pt>
                <c:pt idx="2842">
                  <c:v>-8536.92</c:v>
                </c:pt>
                <c:pt idx="2843">
                  <c:v>-11865.56</c:v>
                </c:pt>
                <c:pt idx="2844">
                  <c:v>-7734.17</c:v>
                </c:pt>
                <c:pt idx="2845">
                  <c:v>-29401.88</c:v>
                </c:pt>
                <c:pt idx="2846">
                  <c:v>-5742.28</c:v>
                </c:pt>
                <c:pt idx="2847">
                  <c:v>-1700.0</c:v>
                </c:pt>
                <c:pt idx="2848">
                  <c:v>-974.0</c:v>
                </c:pt>
                <c:pt idx="2849">
                  <c:v>-575.0</c:v>
                </c:pt>
                <c:pt idx="2850">
                  <c:v>-6301.0</c:v>
                </c:pt>
                <c:pt idx="2851">
                  <c:v>-195.6</c:v>
                </c:pt>
                <c:pt idx="2852">
                  <c:v>-1265.37</c:v>
                </c:pt>
                <c:pt idx="2853">
                  <c:v>-1276.95</c:v>
                </c:pt>
                <c:pt idx="2854">
                  <c:v>-250.0</c:v>
                </c:pt>
                <c:pt idx="2855">
                  <c:v>-5370.15</c:v>
                </c:pt>
                <c:pt idx="2856">
                  <c:v>-63.42</c:v>
                </c:pt>
                <c:pt idx="2857">
                  <c:v>-12832.37</c:v>
                </c:pt>
                <c:pt idx="2858">
                  <c:v>-1688.48</c:v>
                </c:pt>
                <c:pt idx="2859">
                  <c:v>-5925.02</c:v>
                </c:pt>
                <c:pt idx="2860">
                  <c:v>-5327.34</c:v>
                </c:pt>
                <c:pt idx="2861">
                  <c:v>-18127.65</c:v>
                </c:pt>
                <c:pt idx="2862">
                  <c:v>-255.6</c:v>
                </c:pt>
                <c:pt idx="2863">
                  <c:v>-153.45</c:v>
                </c:pt>
                <c:pt idx="2864">
                  <c:v>-193.73</c:v>
                </c:pt>
                <c:pt idx="2865">
                  <c:v>-386.33</c:v>
                </c:pt>
                <c:pt idx="2866">
                  <c:v>-2250.0</c:v>
                </c:pt>
                <c:pt idx="2867">
                  <c:v>-217.75</c:v>
                </c:pt>
                <c:pt idx="2868">
                  <c:v>-1281.31</c:v>
                </c:pt>
                <c:pt idx="2869">
                  <c:v>-9692.98</c:v>
                </c:pt>
                <c:pt idx="2870">
                  <c:v>-12252.42</c:v>
                </c:pt>
                <c:pt idx="2871">
                  <c:v>-114.53</c:v>
                </c:pt>
                <c:pt idx="2872">
                  <c:v>-411.12</c:v>
                </c:pt>
                <c:pt idx="2873">
                  <c:v>-5015.92</c:v>
                </c:pt>
                <c:pt idx="2874">
                  <c:v>-1136.06</c:v>
                </c:pt>
                <c:pt idx="2875">
                  <c:v>-8724.059999999923</c:v>
                </c:pt>
                <c:pt idx="2876">
                  <c:v>-550.0</c:v>
                </c:pt>
                <c:pt idx="2877">
                  <c:v>-655.0</c:v>
                </c:pt>
                <c:pt idx="2878">
                  <c:v>-2035.28</c:v>
                </c:pt>
                <c:pt idx="2879">
                  <c:v>-8514.69</c:v>
                </c:pt>
                <c:pt idx="2880">
                  <c:v>-9251.4</c:v>
                </c:pt>
                <c:pt idx="2881">
                  <c:v>-5295.09</c:v>
                </c:pt>
                <c:pt idx="2882">
                  <c:v>-7284.04</c:v>
                </c:pt>
                <c:pt idx="2883">
                  <c:v>-223.79</c:v>
                </c:pt>
                <c:pt idx="2884">
                  <c:v>-5890.0</c:v>
                </c:pt>
                <c:pt idx="2885">
                  <c:v>-17763.0</c:v>
                </c:pt>
                <c:pt idx="2886">
                  <c:v>-7844.05</c:v>
                </c:pt>
                <c:pt idx="2887">
                  <c:v>-234.99</c:v>
                </c:pt>
                <c:pt idx="2888">
                  <c:v>-5318.02</c:v>
                </c:pt>
                <c:pt idx="2889">
                  <c:v>-520.0</c:v>
                </c:pt>
                <c:pt idx="2890">
                  <c:v>-1590.0</c:v>
                </c:pt>
                <c:pt idx="2891">
                  <c:v>-165.26</c:v>
                </c:pt>
                <c:pt idx="2892">
                  <c:v>-340.9</c:v>
                </c:pt>
                <c:pt idx="2893">
                  <c:v>-175.0</c:v>
                </c:pt>
                <c:pt idx="2894">
                  <c:v>-18500.0</c:v>
                </c:pt>
                <c:pt idx="2895">
                  <c:v>-2477.88</c:v>
                </c:pt>
                <c:pt idx="2896">
                  <c:v>-200.0</c:v>
                </c:pt>
                <c:pt idx="2897">
                  <c:v>-14158.15</c:v>
                </c:pt>
                <c:pt idx="2898">
                  <c:v>-482.38</c:v>
                </c:pt>
                <c:pt idx="2899">
                  <c:v>-430.06</c:v>
                </c:pt>
                <c:pt idx="2900">
                  <c:v>-213.29</c:v>
                </c:pt>
                <c:pt idx="2901">
                  <c:v>-6000.0</c:v>
                </c:pt>
                <c:pt idx="2902">
                  <c:v>-7923.0</c:v>
                </c:pt>
                <c:pt idx="2903">
                  <c:v>-7923.0</c:v>
                </c:pt>
                <c:pt idx="2904">
                  <c:v>-471.31</c:v>
                </c:pt>
                <c:pt idx="2905">
                  <c:v>-2145.21</c:v>
                </c:pt>
                <c:pt idx="2906">
                  <c:v>-646.78</c:v>
                </c:pt>
                <c:pt idx="2907">
                  <c:v>-436.54</c:v>
                </c:pt>
                <c:pt idx="2908">
                  <c:v>-4855.0</c:v>
                </c:pt>
                <c:pt idx="2909">
                  <c:v>-307.8</c:v>
                </c:pt>
                <c:pt idx="2910">
                  <c:v>-669.0</c:v>
                </c:pt>
                <c:pt idx="2911">
                  <c:v>-505.27</c:v>
                </c:pt>
                <c:pt idx="2912">
                  <c:v>-18870.48</c:v>
                </c:pt>
                <c:pt idx="2913">
                  <c:v>-470.47</c:v>
                </c:pt>
                <c:pt idx="2914">
                  <c:v>-324.72</c:v>
                </c:pt>
                <c:pt idx="2915">
                  <c:v>-149.6</c:v>
                </c:pt>
                <c:pt idx="2916">
                  <c:v>-625.0</c:v>
                </c:pt>
                <c:pt idx="2917">
                  <c:v>-692.88</c:v>
                </c:pt>
                <c:pt idx="2918">
                  <c:v>-29742.08000000001</c:v>
                </c:pt>
                <c:pt idx="2919">
                  <c:v>-2970.0</c:v>
                </c:pt>
                <c:pt idx="2920">
                  <c:v>-138.83</c:v>
                </c:pt>
                <c:pt idx="2921">
                  <c:v>-2100.0</c:v>
                </c:pt>
                <c:pt idx="2922">
                  <c:v>-30.0</c:v>
                </c:pt>
                <c:pt idx="2923">
                  <c:v>-986.3</c:v>
                </c:pt>
                <c:pt idx="2924">
                  <c:v>1000.0</c:v>
                </c:pt>
                <c:pt idx="2925">
                  <c:v>-302.33</c:v>
                </c:pt>
                <c:pt idx="2926">
                  <c:v>-4950.0</c:v>
                </c:pt>
                <c:pt idx="2927">
                  <c:v>-219.58</c:v>
                </c:pt>
                <c:pt idx="2928">
                  <c:v>-500.0</c:v>
                </c:pt>
                <c:pt idx="2929">
                  <c:v>-251.38</c:v>
                </c:pt>
                <c:pt idx="2930">
                  <c:v>-101.06</c:v>
                </c:pt>
                <c:pt idx="2931">
                  <c:v>-482.29</c:v>
                </c:pt>
                <c:pt idx="2932">
                  <c:v>-910.18</c:v>
                </c:pt>
                <c:pt idx="2933">
                  <c:v>-644.58</c:v>
                </c:pt>
                <c:pt idx="2934">
                  <c:v>-5907.83</c:v>
                </c:pt>
                <c:pt idx="2935">
                  <c:v>-2536.54</c:v>
                </c:pt>
                <c:pt idx="2936">
                  <c:v>-725.1</c:v>
                </c:pt>
                <c:pt idx="2937">
                  <c:v>-200.0</c:v>
                </c:pt>
                <c:pt idx="2938">
                  <c:v>-165.0</c:v>
                </c:pt>
                <c:pt idx="2939">
                  <c:v>-52355.25</c:v>
                </c:pt>
                <c:pt idx="2940">
                  <c:v>-492.24</c:v>
                </c:pt>
                <c:pt idx="2941">
                  <c:v>-979.0</c:v>
                </c:pt>
                <c:pt idx="2942">
                  <c:v>-2000.0</c:v>
                </c:pt>
                <c:pt idx="2943">
                  <c:v>-217.7</c:v>
                </c:pt>
                <c:pt idx="2944">
                  <c:v>-524.11</c:v>
                </c:pt>
                <c:pt idx="2945">
                  <c:v>-3557.0</c:v>
                </c:pt>
                <c:pt idx="2946">
                  <c:v>-5960.03</c:v>
                </c:pt>
                <c:pt idx="2947">
                  <c:v>-15856.71</c:v>
                </c:pt>
                <c:pt idx="2948">
                  <c:v>-16920.38</c:v>
                </c:pt>
                <c:pt idx="2949">
                  <c:v>-4.6</c:v>
                </c:pt>
                <c:pt idx="2950">
                  <c:v>-112.2</c:v>
                </c:pt>
                <c:pt idx="2951">
                  <c:v>-315.3</c:v>
                </c:pt>
                <c:pt idx="2952">
                  <c:v>-2225.0</c:v>
                </c:pt>
                <c:pt idx="2953">
                  <c:v>-67.0</c:v>
                </c:pt>
                <c:pt idx="2954">
                  <c:v>-41284.0</c:v>
                </c:pt>
                <c:pt idx="2955">
                  <c:v>-1030.66</c:v>
                </c:pt>
                <c:pt idx="2956">
                  <c:v>-909.51</c:v>
                </c:pt>
                <c:pt idx="2957">
                  <c:v>-7889.44</c:v>
                </c:pt>
                <c:pt idx="2958">
                  <c:v>-653.16</c:v>
                </c:pt>
                <c:pt idx="2959">
                  <c:v>-216.88</c:v>
                </c:pt>
                <c:pt idx="2960">
                  <c:v>-1392.06</c:v>
                </c:pt>
                <c:pt idx="2961">
                  <c:v>-105.86</c:v>
                </c:pt>
                <c:pt idx="2962">
                  <c:v>-3130.0</c:v>
                </c:pt>
                <c:pt idx="2963">
                  <c:v>-5700.0</c:v>
                </c:pt>
                <c:pt idx="2964">
                  <c:v>-200.0</c:v>
                </c:pt>
                <c:pt idx="2965">
                  <c:v>-314.0</c:v>
                </c:pt>
                <c:pt idx="2966">
                  <c:v>-120.83</c:v>
                </c:pt>
                <c:pt idx="2967">
                  <c:v>-1000.0</c:v>
                </c:pt>
                <c:pt idx="2968">
                  <c:v>-148.75</c:v>
                </c:pt>
                <c:pt idx="2969">
                  <c:v>-112.83</c:v>
                </c:pt>
                <c:pt idx="2970">
                  <c:v>-5420.11</c:v>
                </c:pt>
                <c:pt idx="2971">
                  <c:v>-7654.22</c:v>
                </c:pt>
                <c:pt idx="2972">
                  <c:v>-16451.16</c:v>
                </c:pt>
                <c:pt idx="2973">
                  <c:v>-6935.6</c:v>
                </c:pt>
                <c:pt idx="2974">
                  <c:v>-1001.92</c:v>
                </c:pt>
                <c:pt idx="2975">
                  <c:v>-1290.74</c:v>
                </c:pt>
                <c:pt idx="2976">
                  <c:v>-194.82</c:v>
                </c:pt>
                <c:pt idx="2977">
                  <c:v>-1183.99</c:v>
                </c:pt>
                <c:pt idx="2978">
                  <c:v>-574.71</c:v>
                </c:pt>
                <c:pt idx="2979">
                  <c:v>-476.0</c:v>
                </c:pt>
                <c:pt idx="2980">
                  <c:v>-1413.19</c:v>
                </c:pt>
                <c:pt idx="2981">
                  <c:v>-500.0</c:v>
                </c:pt>
                <c:pt idx="2982">
                  <c:v>-7075.43</c:v>
                </c:pt>
                <c:pt idx="2983">
                  <c:v>-346.6</c:v>
                </c:pt>
                <c:pt idx="2984">
                  <c:v>-519.17</c:v>
                </c:pt>
                <c:pt idx="2985">
                  <c:v>-6.2</c:v>
                </c:pt>
                <c:pt idx="2986">
                  <c:v>-17854.91</c:v>
                </c:pt>
                <c:pt idx="2987">
                  <c:v>-188.72</c:v>
                </c:pt>
                <c:pt idx="2988">
                  <c:v>-175.31</c:v>
                </c:pt>
                <c:pt idx="2989">
                  <c:v>-110.07</c:v>
                </c:pt>
                <c:pt idx="2990">
                  <c:v>-113.51</c:v>
                </c:pt>
                <c:pt idx="2991">
                  <c:v>-200.0</c:v>
                </c:pt>
                <c:pt idx="2992">
                  <c:v>-507.31</c:v>
                </c:pt>
                <c:pt idx="2993">
                  <c:v>-541.7</c:v>
                </c:pt>
                <c:pt idx="2994">
                  <c:v>-332.88</c:v>
                </c:pt>
                <c:pt idx="2995">
                  <c:v>-2071.23</c:v>
                </c:pt>
                <c:pt idx="2996">
                  <c:v>-450.44</c:v>
                </c:pt>
                <c:pt idx="2997">
                  <c:v>-435.01</c:v>
                </c:pt>
                <c:pt idx="2998">
                  <c:v>-777.0</c:v>
                </c:pt>
                <c:pt idx="2999">
                  <c:v>-7269.0</c:v>
                </c:pt>
                <c:pt idx="3000">
                  <c:v>-30.0</c:v>
                </c:pt>
                <c:pt idx="3001">
                  <c:v>-1149.3</c:v>
                </c:pt>
                <c:pt idx="3002">
                  <c:v>-643.48</c:v>
                </c:pt>
                <c:pt idx="3003">
                  <c:v>-8286.02</c:v>
                </c:pt>
                <c:pt idx="3004">
                  <c:v>-3836.12</c:v>
                </c:pt>
                <c:pt idx="3005">
                  <c:v>-26.31</c:v>
                </c:pt>
                <c:pt idx="3006">
                  <c:v>-17778.0</c:v>
                </c:pt>
                <c:pt idx="3007">
                  <c:v>-160.15</c:v>
                </c:pt>
                <c:pt idx="3008">
                  <c:v>-750.0</c:v>
                </c:pt>
                <c:pt idx="3009">
                  <c:v>-1000.0</c:v>
                </c:pt>
                <c:pt idx="3010">
                  <c:v>-750.0</c:v>
                </c:pt>
                <c:pt idx="3011">
                  <c:v>-300.0</c:v>
                </c:pt>
                <c:pt idx="3012">
                  <c:v>-350.0</c:v>
                </c:pt>
                <c:pt idx="3013">
                  <c:v>-2852.0</c:v>
                </c:pt>
                <c:pt idx="3014">
                  <c:v>-3379.45</c:v>
                </c:pt>
                <c:pt idx="3015">
                  <c:v>-20270.0</c:v>
                </c:pt>
                <c:pt idx="3016">
                  <c:v>-2046.55</c:v>
                </c:pt>
                <c:pt idx="3017">
                  <c:v>-378.55</c:v>
                </c:pt>
                <c:pt idx="3018">
                  <c:v>-3579.26</c:v>
                </c:pt>
                <c:pt idx="3019">
                  <c:v>-237.0</c:v>
                </c:pt>
                <c:pt idx="3020">
                  <c:v>-1825.0</c:v>
                </c:pt>
                <c:pt idx="3021">
                  <c:v>-200.0</c:v>
                </c:pt>
                <c:pt idx="3022">
                  <c:v>-1825.0</c:v>
                </c:pt>
                <c:pt idx="3023">
                  <c:v>-6011.82</c:v>
                </c:pt>
                <c:pt idx="3024">
                  <c:v>-6066.0</c:v>
                </c:pt>
                <c:pt idx="3025">
                  <c:v>-5909.46</c:v>
                </c:pt>
                <c:pt idx="3026">
                  <c:v>-21.0</c:v>
                </c:pt>
                <c:pt idx="3027">
                  <c:v>-5415.0</c:v>
                </c:pt>
                <c:pt idx="3028">
                  <c:v>-454.94</c:v>
                </c:pt>
                <c:pt idx="3029">
                  <c:v>-59.34</c:v>
                </c:pt>
                <c:pt idx="3030">
                  <c:v>-137.07</c:v>
                </c:pt>
                <c:pt idx="3031">
                  <c:v>-347.23</c:v>
                </c:pt>
                <c:pt idx="3032">
                  <c:v>-1458.0</c:v>
                </c:pt>
                <c:pt idx="3033">
                  <c:v>-134.04</c:v>
                </c:pt>
                <c:pt idx="3034">
                  <c:v>-250.0</c:v>
                </c:pt>
                <c:pt idx="3035">
                  <c:v>-37.0</c:v>
                </c:pt>
                <c:pt idx="3036">
                  <c:v>-5895.02</c:v>
                </c:pt>
                <c:pt idx="3037">
                  <c:v>-865.0</c:v>
                </c:pt>
                <c:pt idx="3038">
                  <c:v>-50.17</c:v>
                </c:pt>
                <c:pt idx="3039">
                  <c:v>-5079.16</c:v>
                </c:pt>
                <c:pt idx="3040">
                  <c:v>-18097.03</c:v>
                </c:pt>
                <c:pt idx="3041">
                  <c:v>-6469.5</c:v>
                </c:pt>
                <c:pt idx="3042">
                  <c:v>-87667.0</c:v>
                </c:pt>
                <c:pt idx="3043">
                  <c:v>-660.0</c:v>
                </c:pt>
                <c:pt idx="3044">
                  <c:v>-1850.0</c:v>
                </c:pt>
                <c:pt idx="3045">
                  <c:v>-432.5</c:v>
                </c:pt>
                <c:pt idx="3046">
                  <c:v>-3760.76</c:v>
                </c:pt>
                <c:pt idx="3047">
                  <c:v>-916.8099999999994</c:v>
                </c:pt>
                <c:pt idx="3048">
                  <c:v>-8881.0</c:v>
                </c:pt>
                <c:pt idx="3049">
                  <c:v>-500.0</c:v>
                </c:pt>
                <c:pt idx="3050">
                  <c:v>-17893.58000000001</c:v>
                </c:pt>
                <c:pt idx="3051">
                  <c:v>-41.0</c:v>
                </c:pt>
                <c:pt idx="3052">
                  <c:v>-536.25</c:v>
                </c:pt>
                <c:pt idx="3053">
                  <c:v>-520.7</c:v>
                </c:pt>
                <c:pt idx="3054">
                  <c:v>-19345.34999999999</c:v>
                </c:pt>
                <c:pt idx="3055">
                  <c:v>-200.0</c:v>
                </c:pt>
                <c:pt idx="3056">
                  <c:v>-38690.71</c:v>
                </c:pt>
                <c:pt idx="3057">
                  <c:v>-54.17</c:v>
                </c:pt>
                <c:pt idx="3058">
                  <c:v>-17116.74000000001</c:v>
                </c:pt>
                <c:pt idx="3059">
                  <c:v>-7348.69</c:v>
                </c:pt>
                <c:pt idx="3060">
                  <c:v>-6369.82</c:v>
                </c:pt>
                <c:pt idx="3061">
                  <c:v>-317.3399999999999</c:v>
                </c:pt>
                <c:pt idx="3062">
                  <c:v>-297.5</c:v>
                </c:pt>
                <c:pt idx="3063">
                  <c:v>-150.0</c:v>
                </c:pt>
                <c:pt idx="3064">
                  <c:v>-2807.8</c:v>
                </c:pt>
                <c:pt idx="3065">
                  <c:v>-847.88</c:v>
                </c:pt>
                <c:pt idx="3066">
                  <c:v>0.0</c:v>
                </c:pt>
                <c:pt idx="3067">
                  <c:v>-20070.0</c:v>
                </c:pt>
                <c:pt idx="3068">
                  <c:v>-125.0</c:v>
                </c:pt>
                <c:pt idx="3069">
                  <c:v>-1107.35</c:v>
                </c:pt>
                <c:pt idx="3070">
                  <c:v>-36689.7</c:v>
                </c:pt>
                <c:pt idx="3071">
                  <c:v>-363.8</c:v>
                </c:pt>
                <c:pt idx="3072">
                  <c:v>-507.14</c:v>
                </c:pt>
                <c:pt idx="3073">
                  <c:v>-157.43</c:v>
                </c:pt>
                <c:pt idx="3074">
                  <c:v>-211.66</c:v>
                </c:pt>
                <c:pt idx="3075">
                  <c:v>-137.83</c:v>
                </c:pt>
                <c:pt idx="3076">
                  <c:v>-248.0</c:v>
                </c:pt>
                <c:pt idx="3077">
                  <c:v>-443.3</c:v>
                </c:pt>
                <c:pt idx="3078">
                  <c:v>-538.4</c:v>
                </c:pt>
                <c:pt idx="3079">
                  <c:v>-2.31</c:v>
                </c:pt>
                <c:pt idx="3080">
                  <c:v>-2216.12</c:v>
                </c:pt>
                <c:pt idx="3081">
                  <c:v>-10933.88</c:v>
                </c:pt>
                <c:pt idx="3082">
                  <c:v>-2798.0</c:v>
                </c:pt>
                <c:pt idx="3083">
                  <c:v>-1287.96</c:v>
                </c:pt>
                <c:pt idx="3084">
                  <c:v>-150.0</c:v>
                </c:pt>
                <c:pt idx="3085">
                  <c:v>-103.97</c:v>
                </c:pt>
                <c:pt idx="3086">
                  <c:v>-385.75</c:v>
                </c:pt>
                <c:pt idx="3087">
                  <c:v>-264.49</c:v>
                </c:pt>
                <c:pt idx="3088">
                  <c:v>-260.0</c:v>
                </c:pt>
                <c:pt idx="3089">
                  <c:v>-17.67000000000001</c:v>
                </c:pt>
                <c:pt idx="3090">
                  <c:v>-200.0</c:v>
                </c:pt>
                <c:pt idx="3091">
                  <c:v>-678.0</c:v>
                </c:pt>
                <c:pt idx="3092">
                  <c:v>-163.8</c:v>
                </c:pt>
                <c:pt idx="3093">
                  <c:v>-196.6</c:v>
                </c:pt>
                <c:pt idx="3094">
                  <c:v>-195.84</c:v>
                </c:pt>
                <c:pt idx="3095">
                  <c:v>-343.85</c:v>
                </c:pt>
                <c:pt idx="3096">
                  <c:v>-300.0</c:v>
                </c:pt>
                <c:pt idx="3097">
                  <c:v>-1490.38</c:v>
                </c:pt>
                <c:pt idx="3098">
                  <c:v>-273.0</c:v>
                </c:pt>
                <c:pt idx="3099">
                  <c:v>-538.16</c:v>
                </c:pt>
                <c:pt idx="3100">
                  <c:v>-24.42</c:v>
                </c:pt>
                <c:pt idx="3101">
                  <c:v>-200.0</c:v>
                </c:pt>
                <c:pt idx="3102">
                  <c:v>-287.35</c:v>
                </c:pt>
                <c:pt idx="3103">
                  <c:v>-197.54</c:v>
                </c:pt>
                <c:pt idx="3104">
                  <c:v>-616.3599999999979</c:v>
                </c:pt>
                <c:pt idx="3105">
                  <c:v>-700.0</c:v>
                </c:pt>
                <c:pt idx="3106">
                  <c:v>-365.16</c:v>
                </c:pt>
                <c:pt idx="3107">
                  <c:v>-363.16</c:v>
                </c:pt>
                <c:pt idx="3108">
                  <c:v>-2080.0</c:v>
                </c:pt>
                <c:pt idx="3109">
                  <c:v>-653.91</c:v>
                </c:pt>
                <c:pt idx="3110">
                  <c:v>-416.5</c:v>
                </c:pt>
                <c:pt idx="3111">
                  <c:v>-133.86</c:v>
                </c:pt>
                <c:pt idx="3112">
                  <c:v>-439.7</c:v>
                </c:pt>
                <c:pt idx="3113">
                  <c:v>-371.48</c:v>
                </c:pt>
                <c:pt idx="3114">
                  <c:v>-450.0</c:v>
                </c:pt>
                <c:pt idx="3115">
                  <c:v>-630.42</c:v>
                </c:pt>
                <c:pt idx="3116">
                  <c:v>-500.0</c:v>
                </c:pt>
                <c:pt idx="3117">
                  <c:v>-355.48</c:v>
                </c:pt>
                <c:pt idx="3118">
                  <c:v>-391.78</c:v>
                </c:pt>
                <c:pt idx="3119">
                  <c:v>-2975.0</c:v>
                </c:pt>
                <c:pt idx="3120">
                  <c:v>-268.54</c:v>
                </c:pt>
                <c:pt idx="3121">
                  <c:v>-395.0</c:v>
                </c:pt>
                <c:pt idx="3122">
                  <c:v>-1563.0</c:v>
                </c:pt>
                <c:pt idx="3123">
                  <c:v>-29.98</c:v>
                </c:pt>
                <c:pt idx="3124">
                  <c:v>-71.24</c:v>
                </c:pt>
                <c:pt idx="3125">
                  <c:v>-90616.96</c:v>
                </c:pt>
                <c:pt idx="3126">
                  <c:v>-1856.0</c:v>
                </c:pt>
                <c:pt idx="3127">
                  <c:v>-1270.79</c:v>
                </c:pt>
                <c:pt idx="3128">
                  <c:v>-6581.06</c:v>
                </c:pt>
                <c:pt idx="3129">
                  <c:v>-107.97</c:v>
                </c:pt>
                <c:pt idx="3130">
                  <c:v>-112.33</c:v>
                </c:pt>
                <c:pt idx="3131">
                  <c:v>-256.01</c:v>
                </c:pt>
                <c:pt idx="3132">
                  <c:v>-2029.53</c:v>
                </c:pt>
                <c:pt idx="3133">
                  <c:v>-8625.859999999899</c:v>
                </c:pt>
                <c:pt idx="3134">
                  <c:v>-142.0</c:v>
                </c:pt>
                <c:pt idx="3135">
                  <c:v>-260.0</c:v>
                </c:pt>
                <c:pt idx="3136">
                  <c:v>-514.75</c:v>
                </c:pt>
                <c:pt idx="3137">
                  <c:v>-607.75</c:v>
                </c:pt>
                <c:pt idx="3138">
                  <c:v>-725.97</c:v>
                </c:pt>
                <c:pt idx="3139">
                  <c:v>-111.58</c:v>
                </c:pt>
                <c:pt idx="3140">
                  <c:v>-509.87</c:v>
                </c:pt>
                <c:pt idx="3141">
                  <c:v>-4599.6</c:v>
                </c:pt>
                <c:pt idx="3142">
                  <c:v>-301.26</c:v>
                </c:pt>
                <c:pt idx="3143">
                  <c:v>-502.5</c:v>
                </c:pt>
                <c:pt idx="3144">
                  <c:v>-970.0</c:v>
                </c:pt>
                <c:pt idx="3145">
                  <c:v>-270.26</c:v>
                </c:pt>
                <c:pt idx="3146">
                  <c:v>-448.06</c:v>
                </c:pt>
                <c:pt idx="3147">
                  <c:v>-405.84</c:v>
                </c:pt>
                <c:pt idx="3148">
                  <c:v>-368.52</c:v>
                </c:pt>
                <c:pt idx="3149">
                  <c:v>-306.94</c:v>
                </c:pt>
                <c:pt idx="3150">
                  <c:v>-637.88</c:v>
                </c:pt>
                <c:pt idx="3151">
                  <c:v>-402.63</c:v>
                </c:pt>
                <c:pt idx="3152">
                  <c:v>-902.0</c:v>
                </c:pt>
                <c:pt idx="3153">
                  <c:v>-875.0</c:v>
                </c:pt>
                <c:pt idx="3154">
                  <c:v>-208.5</c:v>
                </c:pt>
                <c:pt idx="3155">
                  <c:v>-443.66</c:v>
                </c:pt>
                <c:pt idx="3156">
                  <c:v>-1160.43</c:v>
                </c:pt>
                <c:pt idx="3157">
                  <c:v>-2766.5</c:v>
                </c:pt>
                <c:pt idx="3158">
                  <c:v>-585.0</c:v>
                </c:pt>
                <c:pt idx="3159">
                  <c:v>-1.42173061E6</c:v>
                </c:pt>
                <c:pt idx="3160">
                  <c:v>-5326.53</c:v>
                </c:pt>
                <c:pt idx="3161">
                  <c:v>-7234.51</c:v>
                </c:pt>
                <c:pt idx="3162">
                  <c:v>-30.13</c:v>
                </c:pt>
                <c:pt idx="3163">
                  <c:v>-5512.37</c:v>
                </c:pt>
                <c:pt idx="3164">
                  <c:v>-4688.0</c:v>
                </c:pt>
                <c:pt idx="3165">
                  <c:v>-115.0</c:v>
                </c:pt>
                <c:pt idx="3166">
                  <c:v>-570.0</c:v>
                </c:pt>
                <c:pt idx="3167">
                  <c:v>-1967.26</c:v>
                </c:pt>
                <c:pt idx="3168">
                  <c:v>-300.0</c:v>
                </c:pt>
                <c:pt idx="3169">
                  <c:v>-4000.0</c:v>
                </c:pt>
                <c:pt idx="3170">
                  <c:v>-635.25</c:v>
                </c:pt>
                <c:pt idx="3171">
                  <c:v>-150.0</c:v>
                </c:pt>
                <c:pt idx="3172">
                  <c:v>-5790.0</c:v>
                </c:pt>
                <c:pt idx="3173">
                  <c:v>-1159.0</c:v>
                </c:pt>
                <c:pt idx="3174">
                  <c:v>-316.0</c:v>
                </c:pt>
                <c:pt idx="3175">
                  <c:v>-176800.0</c:v>
                </c:pt>
                <c:pt idx="3176">
                  <c:v>-10272.46</c:v>
                </c:pt>
                <c:pt idx="3177">
                  <c:v>-32820.0</c:v>
                </c:pt>
                <c:pt idx="3178">
                  <c:v>-1171.0</c:v>
                </c:pt>
                <c:pt idx="3179">
                  <c:v>-8630.0</c:v>
                </c:pt>
                <c:pt idx="3180">
                  <c:v>-43580.0</c:v>
                </c:pt>
                <c:pt idx="3181">
                  <c:v>-1178.0</c:v>
                </c:pt>
                <c:pt idx="3182">
                  <c:v>-449.0</c:v>
                </c:pt>
                <c:pt idx="3183">
                  <c:v>-6825.0</c:v>
                </c:pt>
                <c:pt idx="3184">
                  <c:v>-5298.5</c:v>
                </c:pt>
                <c:pt idx="3185">
                  <c:v>-902.91</c:v>
                </c:pt>
                <c:pt idx="3186">
                  <c:v>-439.78</c:v>
                </c:pt>
                <c:pt idx="3187">
                  <c:v>-3302.84</c:v>
                </c:pt>
                <c:pt idx="3188">
                  <c:v>-1000.0</c:v>
                </c:pt>
                <c:pt idx="3189">
                  <c:v>-334.84</c:v>
                </c:pt>
                <c:pt idx="3190">
                  <c:v>-111.76</c:v>
                </c:pt>
                <c:pt idx="3191">
                  <c:v>-43580.0</c:v>
                </c:pt>
                <c:pt idx="3192">
                  <c:v>-183.0</c:v>
                </c:pt>
                <c:pt idx="3193">
                  <c:v>-2666.0</c:v>
                </c:pt>
                <c:pt idx="3194">
                  <c:v>-9083.26</c:v>
                </c:pt>
                <c:pt idx="3195">
                  <c:v>-124.18</c:v>
                </c:pt>
                <c:pt idx="3196">
                  <c:v>-6737.48</c:v>
                </c:pt>
                <c:pt idx="3197">
                  <c:v>-5870.81</c:v>
                </c:pt>
                <c:pt idx="3198">
                  <c:v>-250.0</c:v>
                </c:pt>
                <c:pt idx="3199">
                  <c:v>-4898.73</c:v>
                </c:pt>
                <c:pt idx="3200">
                  <c:v>-2355.2</c:v>
                </c:pt>
                <c:pt idx="3201">
                  <c:v>-2067.9</c:v>
                </c:pt>
                <c:pt idx="3202">
                  <c:v>-2713.56</c:v>
                </c:pt>
                <c:pt idx="3203">
                  <c:v>-13550.0</c:v>
                </c:pt>
                <c:pt idx="3204">
                  <c:v>-1956.18</c:v>
                </c:pt>
                <c:pt idx="3205">
                  <c:v>-2234.94</c:v>
                </c:pt>
                <c:pt idx="3206">
                  <c:v>-551.0</c:v>
                </c:pt>
                <c:pt idx="3207">
                  <c:v>-538.0</c:v>
                </c:pt>
                <c:pt idx="3208">
                  <c:v>-12911.5</c:v>
                </c:pt>
                <c:pt idx="3209">
                  <c:v>-9720.34</c:v>
                </c:pt>
                <c:pt idx="3210">
                  <c:v>-157.33</c:v>
                </c:pt>
                <c:pt idx="3211">
                  <c:v>-157.33</c:v>
                </c:pt>
                <c:pt idx="3212">
                  <c:v>-1136.0</c:v>
                </c:pt>
                <c:pt idx="3213">
                  <c:v>-269.77</c:v>
                </c:pt>
                <c:pt idx="3214">
                  <c:v>-225.8</c:v>
                </c:pt>
                <c:pt idx="3215">
                  <c:v>-7000.0</c:v>
                </c:pt>
                <c:pt idx="3216">
                  <c:v>-517.0</c:v>
                </c:pt>
                <c:pt idx="3217">
                  <c:v>-192.0</c:v>
                </c:pt>
                <c:pt idx="3218">
                  <c:v>-14970.18</c:v>
                </c:pt>
                <c:pt idx="3219">
                  <c:v>-5188.65</c:v>
                </c:pt>
                <c:pt idx="3220">
                  <c:v>-129.5</c:v>
                </c:pt>
                <c:pt idx="3221">
                  <c:v>-55778.12</c:v>
                </c:pt>
                <c:pt idx="3222">
                  <c:v>-4128.66</c:v>
                </c:pt>
                <c:pt idx="3223">
                  <c:v>-4628.66</c:v>
                </c:pt>
                <c:pt idx="3224">
                  <c:v>-21327.05</c:v>
                </c:pt>
                <c:pt idx="3225">
                  <c:v>-127001.29</c:v>
                </c:pt>
                <c:pt idx="3226">
                  <c:v>-18518.62</c:v>
                </c:pt>
                <c:pt idx="3227">
                  <c:v>-10789.25</c:v>
                </c:pt>
                <c:pt idx="3228">
                  <c:v>-25133.29</c:v>
                </c:pt>
                <c:pt idx="3229">
                  <c:v>-9042.059999999923</c:v>
                </c:pt>
                <c:pt idx="3230">
                  <c:v>-9518.04</c:v>
                </c:pt>
                <c:pt idx="3231">
                  <c:v>-4379.1</c:v>
                </c:pt>
                <c:pt idx="3232">
                  <c:v>-634.21</c:v>
                </c:pt>
                <c:pt idx="3233">
                  <c:v>-338.68</c:v>
                </c:pt>
                <c:pt idx="3234">
                  <c:v>-199.9</c:v>
                </c:pt>
                <c:pt idx="3235">
                  <c:v>-309.33</c:v>
                </c:pt>
                <c:pt idx="3236">
                  <c:v>-1000.0</c:v>
                </c:pt>
                <c:pt idx="3237">
                  <c:v>-4305.08</c:v>
                </c:pt>
                <c:pt idx="3238">
                  <c:v>-267.75</c:v>
                </c:pt>
                <c:pt idx="3239">
                  <c:v>-92.53</c:v>
                </c:pt>
                <c:pt idx="3240">
                  <c:v>-817.0</c:v>
                </c:pt>
                <c:pt idx="3241">
                  <c:v>-208.37</c:v>
                </c:pt>
                <c:pt idx="3242">
                  <c:v>-7184.63</c:v>
                </c:pt>
                <c:pt idx="3243">
                  <c:v>-1042.41</c:v>
                </c:pt>
                <c:pt idx="3244">
                  <c:v>-1699.08</c:v>
                </c:pt>
                <c:pt idx="3245">
                  <c:v>-150.0</c:v>
                </c:pt>
                <c:pt idx="3246">
                  <c:v>-23509.77</c:v>
                </c:pt>
                <c:pt idx="3247">
                  <c:v>-7889.32</c:v>
                </c:pt>
                <c:pt idx="3248">
                  <c:v>-17662.8</c:v>
                </c:pt>
                <c:pt idx="3249">
                  <c:v>-663.29</c:v>
                </c:pt>
                <c:pt idx="3250">
                  <c:v>-2215.57</c:v>
                </c:pt>
                <c:pt idx="3251">
                  <c:v>-1226.76</c:v>
                </c:pt>
                <c:pt idx="3252">
                  <c:v>-252.0</c:v>
                </c:pt>
                <c:pt idx="3253">
                  <c:v>-450.0</c:v>
                </c:pt>
                <c:pt idx="3254">
                  <c:v>0.0</c:v>
                </c:pt>
                <c:pt idx="3255">
                  <c:v>-100.0</c:v>
                </c:pt>
                <c:pt idx="3256">
                  <c:v>-365.12</c:v>
                </c:pt>
                <c:pt idx="3257">
                  <c:v>-559.58</c:v>
                </c:pt>
                <c:pt idx="3258">
                  <c:v>-773.0</c:v>
                </c:pt>
                <c:pt idx="3259">
                  <c:v>-300.0</c:v>
                </c:pt>
                <c:pt idx="3260">
                  <c:v>-854.73</c:v>
                </c:pt>
                <c:pt idx="3261">
                  <c:v>-30.86</c:v>
                </c:pt>
                <c:pt idx="3262">
                  <c:v>-18.52</c:v>
                </c:pt>
                <c:pt idx="3263">
                  <c:v>-2250.0</c:v>
                </c:pt>
                <c:pt idx="3264">
                  <c:v>-412.61</c:v>
                </c:pt>
                <c:pt idx="3265">
                  <c:v>-2241.97</c:v>
                </c:pt>
                <c:pt idx="3266">
                  <c:v>-523.67</c:v>
                </c:pt>
                <c:pt idx="3267">
                  <c:v>-698.23</c:v>
                </c:pt>
                <c:pt idx="3268">
                  <c:v>-674.73</c:v>
                </c:pt>
                <c:pt idx="3269">
                  <c:v>-290.5</c:v>
                </c:pt>
                <c:pt idx="3270">
                  <c:v>-275.1600000000001</c:v>
                </c:pt>
                <c:pt idx="3271">
                  <c:v>-813.01</c:v>
                </c:pt>
                <c:pt idx="3272">
                  <c:v>-820.07</c:v>
                </c:pt>
                <c:pt idx="3273">
                  <c:v>-212.32</c:v>
                </c:pt>
                <c:pt idx="3274">
                  <c:v>-455.52</c:v>
                </c:pt>
                <c:pt idx="3275">
                  <c:v>-200.0</c:v>
                </c:pt>
                <c:pt idx="3276">
                  <c:v>-260.0</c:v>
                </c:pt>
                <c:pt idx="3277">
                  <c:v>-208.25</c:v>
                </c:pt>
                <c:pt idx="3278">
                  <c:v>-179.04</c:v>
                </c:pt>
                <c:pt idx="3279">
                  <c:v>-250.0</c:v>
                </c:pt>
                <c:pt idx="3280">
                  <c:v>-1178.33</c:v>
                </c:pt>
                <c:pt idx="3281">
                  <c:v>-1471.0</c:v>
                </c:pt>
                <c:pt idx="3282">
                  <c:v>-1258.14</c:v>
                </c:pt>
                <c:pt idx="3283">
                  <c:v>-500.0</c:v>
                </c:pt>
                <c:pt idx="3284">
                  <c:v>-1069.37</c:v>
                </c:pt>
                <c:pt idx="3285">
                  <c:v>-500.0</c:v>
                </c:pt>
                <c:pt idx="3286">
                  <c:v>-1300.0</c:v>
                </c:pt>
                <c:pt idx="3287">
                  <c:v>-4486.06</c:v>
                </c:pt>
                <c:pt idx="3288">
                  <c:v>-162.21</c:v>
                </c:pt>
                <c:pt idx="3289">
                  <c:v>-1064.49</c:v>
                </c:pt>
                <c:pt idx="3290">
                  <c:v>-3375.0</c:v>
                </c:pt>
                <c:pt idx="3291">
                  <c:v>-8021.13</c:v>
                </c:pt>
                <c:pt idx="3292">
                  <c:v>-1075.0</c:v>
                </c:pt>
                <c:pt idx="3293">
                  <c:v>-9000.0</c:v>
                </c:pt>
                <c:pt idx="3294">
                  <c:v>-110000.0</c:v>
                </c:pt>
                <c:pt idx="3295">
                  <c:v>-5726.94</c:v>
                </c:pt>
                <c:pt idx="3296">
                  <c:v>-300.0</c:v>
                </c:pt>
                <c:pt idx="3297">
                  <c:v>-5040.0</c:v>
                </c:pt>
                <c:pt idx="3298">
                  <c:v>-382.7</c:v>
                </c:pt>
                <c:pt idx="3299">
                  <c:v>-1999.42</c:v>
                </c:pt>
                <c:pt idx="3300">
                  <c:v>-354.36</c:v>
                </c:pt>
                <c:pt idx="3301">
                  <c:v>-500.0</c:v>
                </c:pt>
                <c:pt idx="3302">
                  <c:v>-131.5</c:v>
                </c:pt>
                <c:pt idx="3303">
                  <c:v>-538.7</c:v>
                </c:pt>
                <c:pt idx="3304">
                  <c:v>-385.9</c:v>
                </c:pt>
                <c:pt idx="3305">
                  <c:v>-336.12</c:v>
                </c:pt>
                <c:pt idx="3306">
                  <c:v>-815.08</c:v>
                </c:pt>
                <c:pt idx="3307">
                  <c:v>-348.0</c:v>
                </c:pt>
                <c:pt idx="3308">
                  <c:v>-1000.0</c:v>
                </c:pt>
                <c:pt idx="3309">
                  <c:v>-756.38</c:v>
                </c:pt>
                <c:pt idx="3310">
                  <c:v>-410.0</c:v>
                </c:pt>
                <c:pt idx="3311">
                  <c:v>-550.0</c:v>
                </c:pt>
                <c:pt idx="3312">
                  <c:v>-1005.0</c:v>
                </c:pt>
                <c:pt idx="3313">
                  <c:v>-215.0</c:v>
                </c:pt>
                <c:pt idx="3314">
                  <c:v>-2550.0</c:v>
                </c:pt>
                <c:pt idx="3315">
                  <c:v>-250.0</c:v>
                </c:pt>
                <c:pt idx="3316">
                  <c:v>-1178.13</c:v>
                </c:pt>
                <c:pt idx="3317">
                  <c:v>-500.0</c:v>
                </c:pt>
                <c:pt idx="3318">
                  <c:v>-250.0</c:v>
                </c:pt>
                <c:pt idx="3319">
                  <c:v>-446.25</c:v>
                </c:pt>
                <c:pt idx="3320">
                  <c:v>-1431.39</c:v>
                </c:pt>
                <c:pt idx="3321">
                  <c:v>-455.29</c:v>
                </c:pt>
                <c:pt idx="3322">
                  <c:v>-76.7</c:v>
                </c:pt>
                <c:pt idx="3323">
                  <c:v>-890.0</c:v>
                </c:pt>
                <c:pt idx="3324">
                  <c:v>-130.65</c:v>
                </c:pt>
                <c:pt idx="3325">
                  <c:v>-9648.469999999908</c:v>
                </c:pt>
                <c:pt idx="3326">
                  <c:v>-7212.27</c:v>
                </c:pt>
                <c:pt idx="3327">
                  <c:v>-2015.9</c:v>
                </c:pt>
                <c:pt idx="3328">
                  <c:v>-2532.95</c:v>
                </c:pt>
                <c:pt idx="3329">
                  <c:v>-10268.45</c:v>
                </c:pt>
                <c:pt idx="3330">
                  <c:v>-3335.67</c:v>
                </c:pt>
                <c:pt idx="3331">
                  <c:v>-137.15</c:v>
                </c:pt>
                <c:pt idx="3332">
                  <c:v>-350.87</c:v>
                </c:pt>
                <c:pt idx="3333">
                  <c:v>-376.07</c:v>
                </c:pt>
                <c:pt idx="3334">
                  <c:v>-1178.77</c:v>
                </c:pt>
                <c:pt idx="3335">
                  <c:v>-116.22</c:v>
                </c:pt>
                <c:pt idx="3336">
                  <c:v>-1020.0</c:v>
                </c:pt>
                <c:pt idx="3337">
                  <c:v>-1177.0</c:v>
                </c:pt>
                <c:pt idx="3338">
                  <c:v>-5012.77</c:v>
                </c:pt>
                <c:pt idx="3339">
                  <c:v>-1482.83</c:v>
                </c:pt>
                <c:pt idx="3340">
                  <c:v>-10517.92</c:v>
                </c:pt>
                <c:pt idx="3341">
                  <c:v>-8112.0</c:v>
                </c:pt>
                <c:pt idx="3342">
                  <c:v>-600.0</c:v>
                </c:pt>
                <c:pt idx="3343">
                  <c:v>-1107.73</c:v>
                </c:pt>
                <c:pt idx="3344">
                  <c:v>-32.92</c:v>
                </c:pt>
                <c:pt idx="3345">
                  <c:v>-1036.62</c:v>
                </c:pt>
                <c:pt idx="3346">
                  <c:v>-394.28</c:v>
                </c:pt>
                <c:pt idx="3347">
                  <c:v>-6817.04</c:v>
                </c:pt>
                <c:pt idx="3348">
                  <c:v>-6834.69</c:v>
                </c:pt>
                <c:pt idx="3349">
                  <c:v>-21651.89</c:v>
                </c:pt>
                <c:pt idx="3350">
                  <c:v>-9913.57</c:v>
                </c:pt>
                <c:pt idx="3351">
                  <c:v>-350.0</c:v>
                </c:pt>
                <c:pt idx="3352">
                  <c:v>-400.0</c:v>
                </c:pt>
                <c:pt idx="3353">
                  <c:v>-300.0</c:v>
                </c:pt>
                <c:pt idx="3354">
                  <c:v>-74.12</c:v>
                </c:pt>
                <c:pt idx="3355">
                  <c:v>-216.85</c:v>
                </c:pt>
                <c:pt idx="3356">
                  <c:v>-980.0</c:v>
                </c:pt>
                <c:pt idx="3357">
                  <c:v>-3866.08</c:v>
                </c:pt>
                <c:pt idx="3358">
                  <c:v>-249.77</c:v>
                </c:pt>
                <c:pt idx="3359">
                  <c:v>-557.8199999999994</c:v>
                </c:pt>
                <c:pt idx="3360">
                  <c:v>-331.0</c:v>
                </c:pt>
                <c:pt idx="3361">
                  <c:v>-12000.0</c:v>
                </c:pt>
                <c:pt idx="3362">
                  <c:v>-69.39</c:v>
                </c:pt>
                <c:pt idx="3363">
                  <c:v>-3375.0</c:v>
                </c:pt>
                <c:pt idx="3364">
                  <c:v>-6444.89</c:v>
                </c:pt>
                <c:pt idx="3365">
                  <c:v>-19233.63</c:v>
                </c:pt>
                <c:pt idx="3366">
                  <c:v>-36857.13</c:v>
                </c:pt>
                <c:pt idx="3367">
                  <c:v>-9532.75</c:v>
                </c:pt>
                <c:pt idx="3368">
                  <c:v>-4018.76</c:v>
                </c:pt>
                <c:pt idx="3369">
                  <c:v>-1022.75</c:v>
                </c:pt>
                <c:pt idx="3370">
                  <c:v>-365.34</c:v>
                </c:pt>
                <c:pt idx="3371">
                  <c:v>-2750.0</c:v>
                </c:pt>
                <c:pt idx="3372">
                  <c:v>-1785.0</c:v>
                </c:pt>
                <c:pt idx="3373">
                  <c:v>-116.0</c:v>
                </c:pt>
                <c:pt idx="3374">
                  <c:v>-1100.0</c:v>
                </c:pt>
                <c:pt idx="3375">
                  <c:v>-11466.63</c:v>
                </c:pt>
                <c:pt idx="3376">
                  <c:v>-400.0</c:v>
                </c:pt>
                <c:pt idx="3377">
                  <c:v>-660.4399999999994</c:v>
                </c:pt>
                <c:pt idx="3378">
                  <c:v>0.0</c:v>
                </c:pt>
                <c:pt idx="3379">
                  <c:v>-59.0</c:v>
                </c:pt>
                <c:pt idx="3380">
                  <c:v>-4867.27</c:v>
                </c:pt>
                <c:pt idx="3381">
                  <c:v>-493.11</c:v>
                </c:pt>
                <c:pt idx="3382">
                  <c:v>-160.0</c:v>
                </c:pt>
                <c:pt idx="3383">
                  <c:v>-510.0</c:v>
                </c:pt>
                <c:pt idx="3384">
                  <c:v>-1001.99</c:v>
                </c:pt>
                <c:pt idx="3385">
                  <c:v>-561.0</c:v>
                </c:pt>
                <c:pt idx="3386">
                  <c:v>-170.0</c:v>
                </c:pt>
                <c:pt idx="3387">
                  <c:v>-436.37</c:v>
                </c:pt>
                <c:pt idx="3388">
                  <c:v>-7363.26</c:v>
                </c:pt>
                <c:pt idx="3389">
                  <c:v>-10000.0</c:v>
                </c:pt>
                <c:pt idx="3390">
                  <c:v>-134.06</c:v>
                </c:pt>
                <c:pt idx="3391">
                  <c:v>-175.01</c:v>
                </c:pt>
                <c:pt idx="3392">
                  <c:v>-153.92</c:v>
                </c:pt>
                <c:pt idx="3393">
                  <c:v>-449.84</c:v>
                </c:pt>
                <c:pt idx="3394">
                  <c:v>-1731.67</c:v>
                </c:pt>
                <c:pt idx="3395">
                  <c:v>-18366.4</c:v>
                </c:pt>
                <c:pt idx="3396">
                  <c:v>-1417.5</c:v>
                </c:pt>
                <c:pt idx="3397">
                  <c:v>-750.0</c:v>
                </c:pt>
                <c:pt idx="3398">
                  <c:v>-5059.15</c:v>
                </c:pt>
                <c:pt idx="3399">
                  <c:v>-6768.99</c:v>
                </c:pt>
                <c:pt idx="3400">
                  <c:v>-5912.17</c:v>
                </c:pt>
                <c:pt idx="3401">
                  <c:v>-11561.29</c:v>
                </c:pt>
                <c:pt idx="3402">
                  <c:v>-637.28</c:v>
                </c:pt>
                <c:pt idx="3403">
                  <c:v>-2140.0</c:v>
                </c:pt>
                <c:pt idx="3404">
                  <c:v>-1334.56</c:v>
                </c:pt>
                <c:pt idx="3405">
                  <c:v>-7166.26</c:v>
                </c:pt>
                <c:pt idx="3406">
                  <c:v>-4087.6</c:v>
                </c:pt>
                <c:pt idx="3407">
                  <c:v>-9136.98</c:v>
                </c:pt>
                <c:pt idx="3408">
                  <c:v>-171.6</c:v>
                </c:pt>
                <c:pt idx="3409">
                  <c:v>-4326.95</c:v>
                </c:pt>
                <c:pt idx="3410">
                  <c:v>-199.79</c:v>
                </c:pt>
                <c:pt idx="3411">
                  <c:v>-2782.36</c:v>
                </c:pt>
                <c:pt idx="3412">
                  <c:v>-17627.62</c:v>
                </c:pt>
                <c:pt idx="3413">
                  <c:v>-6443.06</c:v>
                </c:pt>
                <c:pt idx="3414">
                  <c:v>-9299.48</c:v>
                </c:pt>
                <c:pt idx="3415">
                  <c:v>-3.51</c:v>
                </c:pt>
                <c:pt idx="3416">
                  <c:v>-1595.0</c:v>
                </c:pt>
                <c:pt idx="3417">
                  <c:v>-30074.63</c:v>
                </c:pt>
                <c:pt idx="3418">
                  <c:v>-72991.48</c:v>
                </c:pt>
                <c:pt idx="3419">
                  <c:v>-1134.0</c:v>
                </c:pt>
                <c:pt idx="3420">
                  <c:v>-28.35</c:v>
                </c:pt>
                <c:pt idx="3421">
                  <c:v>-392.16</c:v>
                </c:pt>
                <c:pt idx="3422">
                  <c:v>-653.71</c:v>
                </c:pt>
                <c:pt idx="3423">
                  <c:v>-151.8</c:v>
                </c:pt>
                <c:pt idx="3424">
                  <c:v>-1100.0</c:v>
                </c:pt>
                <c:pt idx="3425">
                  <c:v>-8187.11</c:v>
                </c:pt>
                <c:pt idx="3426">
                  <c:v>-3185.0</c:v>
                </c:pt>
                <c:pt idx="3427">
                  <c:v>-233.58</c:v>
                </c:pt>
                <c:pt idx="3428">
                  <c:v>-6057.0</c:v>
                </c:pt>
                <c:pt idx="3429">
                  <c:v>-110454.19</c:v>
                </c:pt>
                <c:pt idx="3430">
                  <c:v>-396648.21</c:v>
                </c:pt>
                <c:pt idx="3431">
                  <c:v>-1633.77</c:v>
                </c:pt>
                <c:pt idx="3432">
                  <c:v>-1666.78</c:v>
                </c:pt>
                <c:pt idx="3433">
                  <c:v>-1036.0</c:v>
                </c:pt>
                <c:pt idx="3434">
                  <c:v>-105.0</c:v>
                </c:pt>
                <c:pt idx="3435">
                  <c:v>-1873.51</c:v>
                </c:pt>
                <c:pt idx="3436">
                  <c:v>-26038.41</c:v>
                </c:pt>
                <c:pt idx="3437">
                  <c:v>-5770.67</c:v>
                </c:pt>
                <c:pt idx="3438">
                  <c:v>-6403.26</c:v>
                </c:pt>
                <c:pt idx="3439">
                  <c:v>-185.0</c:v>
                </c:pt>
                <c:pt idx="3440">
                  <c:v>-1832.22</c:v>
                </c:pt>
                <c:pt idx="3441">
                  <c:v>-148.19</c:v>
                </c:pt>
                <c:pt idx="3442">
                  <c:v>-148.0</c:v>
                </c:pt>
                <c:pt idx="3443">
                  <c:v>-632.3599999999979</c:v>
                </c:pt>
                <c:pt idx="3444">
                  <c:v>-1000.0</c:v>
                </c:pt>
                <c:pt idx="3445">
                  <c:v>-100.0</c:v>
                </c:pt>
                <c:pt idx="3446">
                  <c:v>-1674.61</c:v>
                </c:pt>
                <c:pt idx="3447">
                  <c:v>-1189.0</c:v>
                </c:pt>
                <c:pt idx="3448">
                  <c:v>-9376.469999999908</c:v>
                </c:pt>
                <c:pt idx="3449">
                  <c:v>-186243.14</c:v>
                </c:pt>
                <c:pt idx="3450">
                  <c:v>-602.17</c:v>
                </c:pt>
                <c:pt idx="3451">
                  <c:v>-3300.0</c:v>
                </c:pt>
                <c:pt idx="3452">
                  <c:v>-519.8199999999994</c:v>
                </c:pt>
                <c:pt idx="3453">
                  <c:v>-174.58</c:v>
                </c:pt>
                <c:pt idx="3454">
                  <c:v>-519.8199999999994</c:v>
                </c:pt>
                <c:pt idx="3455">
                  <c:v>-9142.26</c:v>
                </c:pt>
                <c:pt idx="3456">
                  <c:v>-4842.06</c:v>
                </c:pt>
                <c:pt idx="3457">
                  <c:v>-9057.15</c:v>
                </c:pt>
                <c:pt idx="3458">
                  <c:v>-6672.78</c:v>
                </c:pt>
                <c:pt idx="3459">
                  <c:v>-7593.57</c:v>
                </c:pt>
                <c:pt idx="3460">
                  <c:v>-5928.26</c:v>
                </c:pt>
                <c:pt idx="3461">
                  <c:v>-1098.0</c:v>
                </c:pt>
                <c:pt idx="3462">
                  <c:v>-317.73</c:v>
                </c:pt>
                <c:pt idx="3463">
                  <c:v>-11692.19</c:v>
                </c:pt>
                <c:pt idx="3464">
                  <c:v>-1544.79</c:v>
                </c:pt>
                <c:pt idx="3465">
                  <c:v>-101.83</c:v>
                </c:pt>
                <c:pt idx="3466">
                  <c:v>-5333.63</c:v>
                </c:pt>
                <c:pt idx="3467">
                  <c:v>-618.76</c:v>
                </c:pt>
                <c:pt idx="3468">
                  <c:v>-11700.0</c:v>
                </c:pt>
                <c:pt idx="3469">
                  <c:v>-100.0</c:v>
                </c:pt>
                <c:pt idx="3470">
                  <c:v>-1300.0</c:v>
                </c:pt>
                <c:pt idx="3471">
                  <c:v>-1900.0</c:v>
                </c:pt>
                <c:pt idx="3472">
                  <c:v>-327.65</c:v>
                </c:pt>
                <c:pt idx="3473">
                  <c:v>-901.0</c:v>
                </c:pt>
                <c:pt idx="3474">
                  <c:v>-711.29</c:v>
                </c:pt>
                <c:pt idx="3475">
                  <c:v>-454.47</c:v>
                </c:pt>
                <c:pt idx="3476">
                  <c:v>-130.09</c:v>
                </c:pt>
                <c:pt idx="3477">
                  <c:v>-366.44</c:v>
                </c:pt>
                <c:pt idx="3478">
                  <c:v>-18300.0</c:v>
                </c:pt>
                <c:pt idx="3479">
                  <c:v>-2041.0</c:v>
                </c:pt>
                <c:pt idx="3480">
                  <c:v>-311.11</c:v>
                </c:pt>
                <c:pt idx="3481">
                  <c:v>-620.19</c:v>
                </c:pt>
                <c:pt idx="3482">
                  <c:v>-4093.51</c:v>
                </c:pt>
                <c:pt idx="3483">
                  <c:v>-129.58</c:v>
                </c:pt>
                <c:pt idx="3484">
                  <c:v>-4326.79</c:v>
                </c:pt>
                <c:pt idx="3485">
                  <c:v>-114.0</c:v>
                </c:pt>
                <c:pt idx="3486">
                  <c:v>-114.0</c:v>
                </c:pt>
                <c:pt idx="3487">
                  <c:v>-1258.87</c:v>
                </c:pt>
                <c:pt idx="3488">
                  <c:v>-696.78</c:v>
                </c:pt>
                <c:pt idx="3489">
                  <c:v>-2030.43</c:v>
                </c:pt>
                <c:pt idx="3490">
                  <c:v>-13477.0</c:v>
                </c:pt>
                <c:pt idx="3491">
                  <c:v>-1180.15</c:v>
                </c:pt>
                <c:pt idx="3492">
                  <c:v>-720.0</c:v>
                </c:pt>
                <c:pt idx="3493">
                  <c:v>-150.0</c:v>
                </c:pt>
                <c:pt idx="3494">
                  <c:v>-150.0</c:v>
                </c:pt>
                <c:pt idx="3495">
                  <c:v>-10589.8</c:v>
                </c:pt>
                <c:pt idx="3496">
                  <c:v>-463.28</c:v>
                </c:pt>
                <c:pt idx="3497">
                  <c:v>-405.99</c:v>
                </c:pt>
                <c:pt idx="3498">
                  <c:v>-0.3</c:v>
                </c:pt>
                <c:pt idx="3499">
                  <c:v>-1613.0</c:v>
                </c:pt>
                <c:pt idx="3500">
                  <c:v>-806.5</c:v>
                </c:pt>
                <c:pt idx="3501">
                  <c:v>-110.6</c:v>
                </c:pt>
                <c:pt idx="3502">
                  <c:v>-629.87</c:v>
                </c:pt>
                <c:pt idx="3503">
                  <c:v>-683.11</c:v>
                </c:pt>
                <c:pt idx="3504">
                  <c:v>-675.08</c:v>
                </c:pt>
                <c:pt idx="3505">
                  <c:v>-445.0</c:v>
                </c:pt>
                <c:pt idx="3506">
                  <c:v>-5537.4</c:v>
                </c:pt>
                <c:pt idx="3507">
                  <c:v>-429.21</c:v>
                </c:pt>
                <c:pt idx="3508">
                  <c:v>-15.29</c:v>
                </c:pt>
                <c:pt idx="3509">
                  <c:v>-9049.34</c:v>
                </c:pt>
                <c:pt idx="3510">
                  <c:v>-5216.68</c:v>
                </c:pt>
                <c:pt idx="3511">
                  <c:v>-2323.12</c:v>
                </c:pt>
                <c:pt idx="3512">
                  <c:v>-2018.65</c:v>
                </c:pt>
                <c:pt idx="3513">
                  <c:v>-6750.0</c:v>
                </c:pt>
                <c:pt idx="3514">
                  <c:v>-2433.0</c:v>
                </c:pt>
                <c:pt idx="3515">
                  <c:v>-1157.59</c:v>
                </c:pt>
                <c:pt idx="3516">
                  <c:v>-2137.6</c:v>
                </c:pt>
                <c:pt idx="3517">
                  <c:v>-530.22</c:v>
                </c:pt>
                <c:pt idx="3518">
                  <c:v>-2747.03</c:v>
                </c:pt>
                <c:pt idx="3519">
                  <c:v>-13747.81</c:v>
                </c:pt>
                <c:pt idx="3520">
                  <c:v>-276.7799999999999</c:v>
                </c:pt>
                <c:pt idx="3521">
                  <c:v>-126.86</c:v>
                </c:pt>
                <c:pt idx="3522">
                  <c:v>-150.0</c:v>
                </c:pt>
                <c:pt idx="3523">
                  <c:v>-343.77</c:v>
                </c:pt>
                <c:pt idx="3524">
                  <c:v>-180.71</c:v>
                </c:pt>
                <c:pt idx="3525">
                  <c:v>-140541.36</c:v>
                </c:pt>
                <c:pt idx="3526">
                  <c:v>-100.0</c:v>
                </c:pt>
                <c:pt idx="3527">
                  <c:v>-400.0</c:v>
                </c:pt>
                <c:pt idx="3528">
                  <c:v>-298.0</c:v>
                </c:pt>
                <c:pt idx="3529">
                  <c:v>-137.0</c:v>
                </c:pt>
                <c:pt idx="3530">
                  <c:v>-24.0</c:v>
                </c:pt>
                <c:pt idx="3531">
                  <c:v>-401.0</c:v>
                </c:pt>
                <c:pt idx="3532">
                  <c:v>-2969.7</c:v>
                </c:pt>
                <c:pt idx="3533">
                  <c:v>-1432.93</c:v>
                </c:pt>
                <c:pt idx="3534">
                  <c:v>-29206.0</c:v>
                </c:pt>
                <c:pt idx="3535">
                  <c:v>-10072.0</c:v>
                </c:pt>
                <c:pt idx="3536">
                  <c:v>-1872.59</c:v>
                </c:pt>
                <c:pt idx="3537">
                  <c:v>-104.57</c:v>
                </c:pt>
                <c:pt idx="3538">
                  <c:v>-3164.0</c:v>
                </c:pt>
                <c:pt idx="3539">
                  <c:v>-831.0</c:v>
                </c:pt>
                <c:pt idx="3540">
                  <c:v>-133.55</c:v>
                </c:pt>
                <c:pt idx="3541">
                  <c:v>565.41</c:v>
                </c:pt>
                <c:pt idx="3542">
                  <c:v>-1267.0</c:v>
                </c:pt>
                <c:pt idx="3543">
                  <c:v>-13361.73</c:v>
                </c:pt>
                <c:pt idx="3544">
                  <c:v>-1519.0</c:v>
                </c:pt>
                <c:pt idx="3545">
                  <c:v>-902.4499999999994</c:v>
                </c:pt>
                <c:pt idx="3546">
                  <c:v>-513.47</c:v>
                </c:pt>
                <c:pt idx="3547">
                  <c:v>-18160.62</c:v>
                </c:pt>
                <c:pt idx="3548">
                  <c:v>-10306.3</c:v>
                </c:pt>
                <c:pt idx="3549">
                  <c:v>-37201.9</c:v>
                </c:pt>
                <c:pt idx="3550">
                  <c:v>-8880.33</c:v>
                </c:pt>
                <c:pt idx="3551">
                  <c:v>-7992.3</c:v>
                </c:pt>
                <c:pt idx="3552">
                  <c:v>-5327.84</c:v>
                </c:pt>
                <c:pt idx="3553">
                  <c:v>-1057.5</c:v>
                </c:pt>
                <c:pt idx="3554">
                  <c:v>-1053.61</c:v>
                </c:pt>
                <c:pt idx="3555">
                  <c:v>-6891.14</c:v>
                </c:pt>
                <c:pt idx="3556">
                  <c:v>-6891.14</c:v>
                </c:pt>
                <c:pt idx="3557">
                  <c:v>-2344.41</c:v>
                </c:pt>
                <c:pt idx="3558">
                  <c:v>-4984.15</c:v>
                </c:pt>
                <c:pt idx="3559">
                  <c:v>-1233.9</c:v>
                </c:pt>
                <c:pt idx="3560">
                  <c:v>-4655.0</c:v>
                </c:pt>
                <c:pt idx="3561">
                  <c:v>-615.8399999999979</c:v>
                </c:pt>
                <c:pt idx="3562">
                  <c:v>-11166.18</c:v>
                </c:pt>
                <c:pt idx="3563">
                  <c:v>-203.0</c:v>
                </c:pt>
                <c:pt idx="3564">
                  <c:v>-1248.0</c:v>
                </c:pt>
                <c:pt idx="3565">
                  <c:v>-88101.02</c:v>
                </c:pt>
                <c:pt idx="3566">
                  <c:v>-12134.08</c:v>
                </c:pt>
                <c:pt idx="3567">
                  <c:v>-319.94</c:v>
                </c:pt>
                <c:pt idx="3568">
                  <c:v>-3136.76</c:v>
                </c:pt>
                <c:pt idx="3569">
                  <c:v>-3509.49</c:v>
                </c:pt>
                <c:pt idx="3570">
                  <c:v>-362.99</c:v>
                </c:pt>
                <c:pt idx="3571">
                  <c:v>-157.2</c:v>
                </c:pt>
                <c:pt idx="3572">
                  <c:v>-190.02</c:v>
                </c:pt>
                <c:pt idx="3573">
                  <c:v>-207.11</c:v>
                </c:pt>
                <c:pt idx="3574">
                  <c:v>-750.0</c:v>
                </c:pt>
                <c:pt idx="3575">
                  <c:v>-7979.0</c:v>
                </c:pt>
                <c:pt idx="3576">
                  <c:v>-565.9499999999994</c:v>
                </c:pt>
                <c:pt idx="3577">
                  <c:v>-465.75</c:v>
                </c:pt>
                <c:pt idx="3578">
                  <c:v>-2610.54</c:v>
                </c:pt>
                <c:pt idx="3579">
                  <c:v>-9466.129999999985</c:v>
                </c:pt>
                <c:pt idx="3580">
                  <c:v>-465.75</c:v>
                </c:pt>
                <c:pt idx="3581">
                  <c:v>-100.0</c:v>
                </c:pt>
                <c:pt idx="3582">
                  <c:v>-504.52</c:v>
                </c:pt>
                <c:pt idx="3583">
                  <c:v>-6057.0</c:v>
                </c:pt>
                <c:pt idx="3584">
                  <c:v>-3000.0</c:v>
                </c:pt>
                <c:pt idx="3585">
                  <c:v>-100.0</c:v>
                </c:pt>
                <c:pt idx="3586">
                  <c:v>-755.0</c:v>
                </c:pt>
                <c:pt idx="3587">
                  <c:v>-203.27</c:v>
                </c:pt>
                <c:pt idx="3588">
                  <c:v>-189.0</c:v>
                </c:pt>
                <c:pt idx="3589">
                  <c:v>-100.0</c:v>
                </c:pt>
                <c:pt idx="3590">
                  <c:v>-546.0</c:v>
                </c:pt>
                <c:pt idx="3591">
                  <c:v>-1906.5</c:v>
                </c:pt>
                <c:pt idx="3592">
                  <c:v>-1375.0</c:v>
                </c:pt>
                <c:pt idx="3593">
                  <c:v>-100.0</c:v>
                </c:pt>
                <c:pt idx="3594">
                  <c:v>-1181.84</c:v>
                </c:pt>
                <c:pt idx="3595">
                  <c:v>-618.2</c:v>
                </c:pt>
                <c:pt idx="3596">
                  <c:v>-3610.95</c:v>
                </c:pt>
                <c:pt idx="3597">
                  <c:v>-1407.21</c:v>
                </c:pt>
                <c:pt idx="3598">
                  <c:v>-500.0</c:v>
                </c:pt>
                <c:pt idx="3599">
                  <c:v>-546.75</c:v>
                </c:pt>
                <c:pt idx="3600">
                  <c:v>-727.17</c:v>
                </c:pt>
                <c:pt idx="3601">
                  <c:v>-100.0</c:v>
                </c:pt>
                <c:pt idx="3602">
                  <c:v>-1140.24</c:v>
                </c:pt>
                <c:pt idx="3603">
                  <c:v>-328.0</c:v>
                </c:pt>
                <c:pt idx="3604">
                  <c:v>-600.0</c:v>
                </c:pt>
                <c:pt idx="3605">
                  <c:v>-1600.0</c:v>
                </c:pt>
                <c:pt idx="3606">
                  <c:v>-5000.0</c:v>
                </c:pt>
                <c:pt idx="3607">
                  <c:v>-686.5</c:v>
                </c:pt>
                <c:pt idx="3608">
                  <c:v>-137.38</c:v>
                </c:pt>
                <c:pt idx="3609">
                  <c:v>-1280.76</c:v>
                </c:pt>
                <c:pt idx="3610">
                  <c:v>-62.0</c:v>
                </c:pt>
                <c:pt idx="3611">
                  <c:v>-390226.43</c:v>
                </c:pt>
                <c:pt idx="3612">
                  <c:v>-450.0</c:v>
                </c:pt>
                <c:pt idx="3613">
                  <c:v>-174.47</c:v>
                </c:pt>
                <c:pt idx="3614">
                  <c:v>-107.33</c:v>
                </c:pt>
                <c:pt idx="3615">
                  <c:v>-100.0</c:v>
                </c:pt>
                <c:pt idx="3616">
                  <c:v>-10419.0</c:v>
                </c:pt>
                <c:pt idx="3617">
                  <c:v>-119.96</c:v>
                </c:pt>
                <c:pt idx="3618">
                  <c:v>-330.33</c:v>
                </c:pt>
                <c:pt idx="3619">
                  <c:v>-120.56</c:v>
                </c:pt>
                <c:pt idx="3620">
                  <c:v>-310.57</c:v>
                </c:pt>
                <c:pt idx="3621">
                  <c:v>-455.76</c:v>
                </c:pt>
                <c:pt idx="3622">
                  <c:v>-355.08</c:v>
                </c:pt>
                <c:pt idx="3623">
                  <c:v>-257.3</c:v>
                </c:pt>
                <c:pt idx="3624">
                  <c:v>-215.21</c:v>
                </c:pt>
                <c:pt idx="3625">
                  <c:v>-3713.06</c:v>
                </c:pt>
                <c:pt idx="3626">
                  <c:v>-203.21</c:v>
                </c:pt>
                <c:pt idx="3627">
                  <c:v>-1680.0</c:v>
                </c:pt>
                <c:pt idx="3628">
                  <c:v>-1061.54</c:v>
                </c:pt>
                <c:pt idx="3629">
                  <c:v>-4852.95</c:v>
                </c:pt>
                <c:pt idx="3630">
                  <c:v>-4804.73</c:v>
                </c:pt>
                <c:pt idx="3631">
                  <c:v>-1586.74</c:v>
                </c:pt>
                <c:pt idx="3632">
                  <c:v>-3495.01</c:v>
                </c:pt>
                <c:pt idx="3633">
                  <c:v>-5950.0</c:v>
                </c:pt>
                <c:pt idx="3634">
                  <c:v>-890.8499999999979</c:v>
                </c:pt>
                <c:pt idx="3635">
                  <c:v>-9094.48</c:v>
                </c:pt>
                <c:pt idx="3636">
                  <c:v>-1137.49</c:v>
                </c:pt>
                <c:pt idx="3637">
                  <c:v>-17153.2</c:v>
                </c:pt>
                <c:pt idx="3638">
                  <c:v>-183.27</c:v>
                </c:pt>
                <c:pt idx="3639">
                  <c:v>-250.0</c:v>
                </c:pt>
                <c:pt idx="3640">
                  <c:v>-119.19</c:v>
                </c:pt>
                <c:pt idx="3641">
                  <c:v>497.06</c:v>
                </c:pt>
                <c:pt idx="3642">
                  <c:v>-1411.5</c:v>
                </c:pt>
                <c:pt idx="3643">
                  <c:v>-150.06</c:v>
                </c:pt>
                <c:pt idx="3644">
                  <c:v>-285.45</c:v>
                </c:pt>
                <c:pt idx="3645">
                  <c:v>-886.6</c:v>
                </c:pt>
                <c:pt idx="3646">
                  <c:v>-140.54</c:v>
                </c:pt>
                <c:pt idx="3647">
                  <c:v>-137.97</c:v>
                </c:pt>
                <c:pt idx="3648">
                  <c:v>-638.4</c:v>
                </c:pt>
                <c:pt idx="3649">
                  <c:v>-100.0</c:v>
                </c:pt>
                <c:pt idx="3650">
                  <c:v>-1544.48</c:v>
                </c:pt>
                <c:pt idx="3651">
                  <c:v>-120.48</c:v>
                </c:pt>
                <c:pt idx="3652">
                  <c:v>-397302.34</c:v>
                </c:pt>
                <c:pt idx="3653">
                  <c:v>-3174.5</c:v>
                </c:pt>
                <c:pt idx="3654">
                  <c:v>-134.88</c:v>
                </c:pt>
                <c:pt idx="3655">
                  <c:v>-6829.11</c:v>
                </c:pt>
                <c:pt idx="3656">
                  <c:v>-5547.0</c:v>
                </c:pt>
                <c:pt idx="3657">
                  <c:v>-2430.0</c:v>
                </c:pt>
                <c:pt idx="3658">
                  <c:v>-18848.5</c:v>
                </c:pt>
                <c:pt idx="3659">
                  <c:v>-9750.0</c:v>
                </c:pt>
                <c:pt idx="3660">
                  <c:v>-265.75</c:v>
                </c:pt>
                <c:pt idx="3661">
                  <c:v>-356.97</c:v>
                </c:pt>
                <c:pt idx="3662">
                  <c:v>-123.5</c:v>
                </c:pt>
                <c:pt idx="3663">
                  <c:v>-300.3</c:v>
                </c:pt>
                <c:pt idx="3664">
                  <c:v>-329.0</c:v>
                </c:pt>
                <c:pt idx="3665">
                  <c:v>-1267.18</c:v>
                </c:pt>
                <c:pt idx="3666">
                  <c:v>-1000.0</c:v>
                </c:pt>
                <c:pt idx="3667">
                  <c:v>-311.0</c:v>
                </c:pt>
                <c:pt idx="3668">
                  <c:v>-375.0</c:v>
                </c:pt>
                <c:pt idx="3669">
                  <c:v>-41.85</c:v>
                </c:pt>
                <c:pt idx="3670">
                  <c:v>-21.1</c:v>
                </c:pt>
                <c:pt idx="3671">
                  <c:v>-5185.05</c:v>
                </c:pt>
                <c:pt idx="3672">
                  <c:v>-799.0</c:v>
                </c:pt>
                <c:pt idx="3673">
                  <c:v>-562.3599999999979</c:v>
                </c:pt>
                <c:pt idx="3674">
                  <c:v>-9750.0</c:v>
                </c:pt>
                <c:pt idx="3675">
                  <c:v>-1685.08</c:v>
                </c:pt>
                <c:pt idx="3676">
                  <c:v>-312.49</c:v>
                </c:pt>
                <c:pt idx="3677">
                  <c:v>-63445.52</c:v>
                </c:pt>
                <c:pt idx="3678">
                  <c:v>-3916.7</c:v>
                </c:pt>
                <c:pt idx="3679">
                  <c:v>-26310.99</c:v>
                </c:pt>
                <c:pt idx="3680">
                  <c:v>-7646.69</c:v>
                </c:pt>
                <c:pt idx="3681">
                  <c:v>-15.0</c:v>
                </c:pt>
                <c:pt idx="3682">
                  <c:v>-363.78</c:v>
                </c:pt>
                <c:pt idx="3683">
                  <c:v>-5639.23</c:v>
                </c:pt>
                <c:pt idx="3684">
                  <c:v>-867.99</c:v>
                </c:pt>
                <c:pt idx="3685">
                  <c:v>-720.0</c:v>
                </c:pt>
                <c:pt idx="3686">
                  <c:v>-13867.36</c:v>
                </c:pt>
                <c:pt idx="3687">
                  <c:v>-68.65</c:v>
                </c:pt>
                <c:pt idx="3688">
                  <c:v>-500.0</c:v>
                </c:pt>
                <c:pt idx="3689">
                  <c:v>-983.0</c:v>
                </c:pt>
                <c:pt idx="3690">
                  <c:v>-336.46</c:v>
                </c:pt>
                <c:pt idx="3691">
                  <c:v>-100.0</c:v>
                </c:pt>
                <c:pt idx="3692">
                  <c:v>-500.0</c:v>
                </c:pt>
                <c:pt idx="3693">
                  <c:v>-1162.52</c:v>
                </c:pt>
                <c:pt idx="3694">
                  <c:v>66.59</c:v>
                </c:pt>
                <c:pt idx="3695">
                  <c:v>-6697.14</c:v>
                </c:pt>
                <c:pt idx="3696">
                  <c:v>-2298.0</c:v>
                </c:pt>
                <c:pt idx="3697">
                  <c:v>-554.67</c:v>
                </c:pt>
                <c:pt idx="3698">
                  <c:v>-6790.16</c:v>
                </c:pt>
                <c:pt idx="3699">
                  <c:v>-2298.0</c:v>
                </c:pt>
                <c:pt idx="3700">
                  <c:v>-8264.44</c:v>
                </c:pt>
                <c:pt idx="3701">
                  <c:v>-2100.24</c:v>
                </c:pt>
                <c:pt idx="3702">
                  <c:v>-8547.629999999985</c:v>
                </c:pt>
                <c:pt idx="3703">
                  <c:v>-1637.26</c:v>
                </c:pt>
                <c:pt idx="3704">
                  <c:v>-8994.0</c:v>
                </c:pt>
                <c:pt idx="3705">
                  <c:v>-2520.84</c:v>
                </c:pt>
                <c:pt idx="3706">
                  <c:v>-135.18</c:v>
                </c:pt>
                <c:pt idx="3707">
                  <c:v>-4862.0</c:v>
                </c:pt>
                <c:pt idx="3708">
                  <c:v>-170.0</c:v>
                </c:pt>
                <c:pt idx="3709">
                  <c:v>-405.55</c:v>
                </c:pt>
                <c:pt idx="3710">
                  <c:v>-13441.99</c:v>
                </c:pt>
                <c:pt idx="3711">
                  <c:v>-2839.0</c:v>
                </c:pt>
                <c:pt idx="3712">
                  <c:v>-748.17</c:v>
                </c:pt>
                <c:pt idx="3713">
                  <c:v>-1218.51</c:v>
                </c:pt>
                <c:pt idx="3714">
                  <c:v>105.59</c:v>
                </c:pt>
                <c:pt idx="3715">
                  <c:v>-2547.62</c:v>
                </c:pt>
                <c:pt idx="3716">
                  <c:v>-851.53</c:v>
                </c:pt>
                <c:pt idx="3717">
                  <c:v>-5000.0</c:v>
                </c:pt>
                <c:pt idx="3718">
                  <c:v>-408.0</c:v>
                </c:pt>
                <c:pt idx="3719">
                  <c:v>-3403.35</c:v>
                </c:pt>
                <c:pt idx="3720">
                  <c:v>-1354.56</c:v>
                </c:pt>
                <c:pt idx="3721">
                  <c:v>-834.28</c:v>
                </c:pt>
                <c:pt idx="3722">
                  <c:v>-630.65</c:v>
                </c:pt>
                <c:pt idx="3723">
                  <c:v>-5200.68</c:v>
                </c:pt>
                <c:pt idx="3724">
                  <c:v>-21.49</c:v>
                </c:pt>
                <c:pt idx="3725">
                  <c:v>-33.43</c:v>
                </c:pt>
                <c:pt idx="3726">
                  <c:v>-47.0</c:v>
                </c:pt>
                <c:pt idx="3727">
                  <c:v>-9303.41</c:v>
                </c:pt>
                <c:pt idx="3728">
                  <c:v>-5325.4</c:v>
                </c:pt>
                <c:pt idx="3729">
                  <c:v>-2.5</c:v>
                </c:pt>
                <c:pt idx="3730">
                  <c:v>-21.33</c:v>
                </c:pt>
                <c:pt idx="3731">
                  <c:v>-102.28</c:v>
                </c:pt>
                <c:pt idx="3732">
                  <c:v>-130.75</c:v>
                </c:pt>
                <c:pt idx="3733">
                  <c:v>-384.0</c:v>
                </c:pt>
                <c:pt idx="3734">
                  <c:v>-1471.66</c:v>
                </c:pt>
                <c:pt idx="3735">
                  <c:v>-349.09</c:v>
                </c:pt>
                <c:pt idx="3736">
                  <c:v>-750.0</c:v>
                </c:pt>
                <c:pt idx="3737">
                  <c:v>-291.67</c:v>
                </c:pt>
                <c:pt idx="3738">
                  <c:v>-1342.48</c:v>
                </c:pt>
                <c:pt idx="3739">
                  <c:v>-229.0</c:v>
                </c:pt>
                <c:pt idx="3740">
                  <c:v>-4458.19</c:v>
                </c:pt>
                <c:pt idx="3741">
                  <c:v>-927.0</c:v>
                </c:pt>
                <c:pt idx="3742">
                  <c:v>-37.0</c:v>
                </c:pt>
                <c:pt idx="3743">
                  <c:v>-13.68</c:v>
                </c:pt>
                <c:pt idx="3744">
                  <c:v>-2103.0</c:v>
                </c:pt>
                <c:pt idx="3745">
                  <c:v>-10635.16</c:v>
                </c:pt>
                <c:pt idx="3746">
                  <c:v>-180.43</c:v>
                </c:pt>
                <c:pt idx="3747">
                  <c:v>-3425.9</c:v>
                </c:pt>
                <c:pt idx="3748">
                  <c:v>-160.0</c:v>
                </c:pt>
                <c:pt idx="3749">
                  <c:v>-150.0</c:v>
                </c:pt>
                <c:pt idx="3750">
                  <c:v>-331.68</c:v>
                </c:pt>
                <c:pt idx="3751">
                  <c:v>-1500.0</c:v>
                </c:pt>
                <c:pt idx="3752">
                  <c:v>-1591.0</c:v>
                </c:pt>
                <c:pt idx="3753">
                  <c:v>-196.96</c:v>
                </c:pt>
                <c:pt idx="3754">
                  <c:v>-1000.0</c:v>
                </c:pt>
                <c:pt idx="3755">
                  <c:v>-124.0</c:v>
                </c:pt>
                <c:pt idx="3756">
                  <c:v>-1527.04</c:v>
                </c:pt>
                <c:pt idx="3757">
                  <c:v>-6640.86</c:v>
                </c:pt>
                <c:pt idx="3758">
                  <c:v>-670.0</c:v>
                </c:pt>
                <c:pt idx="3759">
                  <c:v>-3135.0</c:v>
                </c:pt>
                <c:pt idx="3760">
                  <c:v>-4200.0</c:v>
                </c:pt>
                <c:pt idx="3761">
                  <c:v>-852.3099999999994</c:v>
                </c:pt>
                <c:pt idx="3762">
                  <c:v>-306184.94</c:v>
                </c:pt>
                <c:pt idx="3763">
                  <c:v>-8201.79</c:v>
                </c:pt>
                <c:pt idx="3764">
                  <c:v>-196.8</c:v>
                </c:pt>
                <c:pt idx="3765">
                  <c:v>-612.0</c:v>
                </c:pt>
                <c:pt idx="3766">
                  <c:v>-4704.0</c:v>
                </c:pt>
                <c:pt idx="3767">
                  <c:v>-7669.9</c:v>
                </c:pt>
                <c:pt idx="3768">
                  <c:v>-2899.68</c:v>
                </c:pt>
                <c:pt idx="3769">
                  <c:v>-800.0</c:v>
                </c:pt>
                <c:pt idx="3770">
                  <c:v>-960.4499999999994</c:v>
                </c:pt>
                <c:pt idx="3771">
                  <c:v>-102.93</c:v>
                </c:pt>
                <c:pt idx="3772">
                  <c:v>-476.0</c:v>
                </c:pt>
                <c:pt idx="3773">
                  <c:v>-130.0</c:v>
                </c:pt>
                <c:pt idx="3774">
                  <c:v>-525.0</c:v>
                </c:pt>
                <c:pt idx="3775">
                  <c:v>-1497.47</c:v>
                </c:pt>
                <c:pt idx="3776">
                  <c:v>-13104.72</c:v>
                </c:pt>
                <c:pt idx="3777">
                  <c:v>-495.12</c:v>
                </c:pt>
                <c:pt idx="3778">
                  <c:v>-6899.21</c:v>
                </c:pt>
                <c:pt idx="3779">
                  <c:v>-84.0</c:v>
                </c:pt>
                <c:pt idx="3780">
                  <c:v>-2000.0</c:v>
                </c:pt>
                <c:pt idx="3781">
                  <c:v>-147.49</c:v>
                </c:pt>
                <c:pt idx="3782">
                  <c:v>-210.0</c:v>
                </c:pt>
                <c:pt idx="3783">
                  <c:v>-3951.27</c:v>
                </c:pt>
                <c:pt idx="3784">
                  <c:v>-3223.8</c:v>
                </c:pt>
                <c:pt idx="3785">
                  <c:v>-7830.0</c:v>
                </c:pt>
                <c:pt idx="3786">
                  <c:v>-204.29</c:v>
                </c:pt>
                <c:pt idx="3787">
                  <c:v>-934.5599999999994</c:v>
                </c:pt>
                <c:pt idx="3788">
                  <c:v>-1017.32</c:v>
                </c:pt>
                <c:pt idx="3789">
                  <c:v>-1500.0</c:v>
                </c:pt>
                <c:pt idx="3790">
                  <c:v>-126.96</c:v>
                </c:pt>
                <c:pt idx="3791">
                  <c:v>-300.0</c:v>
                </c:pt>
                <c:pt idx="3792">
                  <c:v>-302.82</c:v>
                </c:pt>
                <c:pt idx="3793">
                  <c:v>-6364.12</c:v>
                </c:pt>
                <c:pt idx="3794">
                  <c:v>-3890.1</c:v>
                </c:pt>
                <c:pt idx="3795">
                  <c:v>-3479.26</c:v>
                </c:pt>
                <c:pt idx="3796">
                  <c:v>-525.0</c:v>
                </c:pt>
                <c:pt idx="3797">
                  <c:v>-1717.19</c:v>
                </c:pt>
                <c:pt idx="3798">
                  <c:v>-1700.19</c:v>
                </c:pt>
                <c:pt idx="3799">
                  <c:v>-1000.0</c:v>
                </c:pt>
                <c:pt idx="3800">
                  <c:v>-627.0</c:v>
                </c:pt>
                <c:pt idx="3801">
                  <c:v>-3.0</c:v>
                </c:pt>
                <c:pt idx="3802">
                  <c:v>-720.0</c:v>
                </c:pt>
                <c:pt idx="3803">
                  <c:v>-35.24</c:v>
                </c:pt>
                <c:pt idx="3804">
                  <c:v>-700.0</c:v>
                </c:pt>
                <c:pt idx="3805">
                  <c:v>-1730.9</c:v>
                </c:pt>
                <c:pt idx="3806">
                  <c:v>-100.0</c:v>
                </c:pt>
                <c:pt idx="3807">
                  <c:v>-1834.86</c:v>
                </c:pt>
                <c:pt idx="3808">
                  <c:v>-200.0</c:v>
                </c:pt>
                <c:pt idx="3809">
                  <c:v>-34.55</c:v>
                </c:pt>
                <c:pt idx="3810">
                  <c:v>-1847.91</c:v>
                </c:pt>
                <c:pt idx="3811">
                  <c:v>-10514.03</c:v>
                </c:pt>
                <c:pt idx="3812">
                  <c:v>-4670.99</c:v>
                </c:pt>
                <c:pt idx="3813">
                  <c:v>-912.0</c:v>
                </c:pt>
                <c:pt idx="3814">
                  <c:v>-1.54</c:v>
                </c:pt>
                <c:pt idx="3815">
                  <c:v>-1350.02</c:v>
                </c:pt>
                <c:pt idx="3816">
                  <c:v>-1581.83</c:v>
                </c:pt>
                <c:pt idx="3817">
                  <c:v>-110.8</c:v>
                </c:pt>
                <c:pt idx="3818">
                  <c:v>-284.95</c:v>
                </c:pt>
                <c:pt idx="3819">
                  <c:v>-1351.71</c:v>
                </c:pt>
                <c:pt idx="3820">
                  <c:v>-3750.0</c:v>
                </c:pt>
                <c:pt idx="3821">
                  <c:v>-111.1</c:v>
                </c:pt>
                <c:pt idx="3822">
                  <c:v>-200.35</c:v>
                </c:pt>
                <c:pt idx="3823">
                  <c:v>-3165.0</c:v>
                </c:pt>
                <c:pt idx="3824">
                  <c:v>-7556.29</c:v>
                </c:pt>
                <c:pt idx="3825">
                  <c:v>-455.0</c:v>
                </c:pt>
                <c:pt idx="3826">
                  <c:v>-1069.34</c:v>
                </c:pt>
                <c:pt idx="3827">
                  <c:v>-186502.44</c:v>
                </c:pt>
                <c:pt idx="3828">
                  <c:v>-700.0</c:v>
                </c:pt>
                <c:pt idx="3829">
                  <c:v>-594.8599999999979</c:v>
                </c:pt>
                <c:pt idx="3830">
                  <c:v>-323.1600000000001</c:v>
                </c:pt>
                <c:pt idx="3831">
                  <c:v>-35.34</c:v>
                </c:pt>
                <c:pt idx="3832">
                  <c:v>-4416.67</c:v>
                </c:pt>
                <c:pt idx="3833">
                  <c:v>-6564.01</c:v>
                </c:pt>
                <c:pt idx="3834">
                  <c:v>-3776.0</c:v>
                </c:pt>
                <c:pt idx="3835">
                  <c:v>-2803.69</c:v>
                </c:pt>
                <c:pt idx="3836">
                  <c:v>-720.29</c:v>
                </c:pt>
                <c:pt idx="3837">
                  <c:v>-485.91</c:v>
                </c:pt>
                <c:pt idx="3838">
                  <c:v>-454.04</c:v>
                </c:pt>
                <c:pt idx="3839">
                  <c:v>-111.34</c:v>
                </c:pt>
                <c:pt idx="3840">
                  <c:v>-10611.47</c:v>
                </c:pt>
                <c:pt idx="3841">
                  <c:v>-8445.129999999985</c:v>
                </c:pt>
                <c:pt idx="3842">
                  <c:v>-115.82</c:v>
                </c:pt>
                <c:pt idx="3843">
                  <c:v>-100.0</c:v>
                </c:pt>
                <c:pt idx="3844">
                  <c:v>-1000.0</c:v>
                </c:pt>
                <c:pt idx="3845">
                  <c:v>-9.739999999999998</c:v>
                </c:pt>
                <c:pt idx="3846">
                  <c:v>-4.9</c:v>
                </c:pt>
                <c:pt idx="3847">
                  <c:v>-7.57</c:v>
                </c:pt>
                <c:pt idx="3848">
                  <c:v>-27.78</c:v>
                </c:pt>
                <c:pt idx="3849">
                  <c:v>-2175.31</c:v>
                </c:pt>
                <c:pt idx="3850">
                  <c:v>-3461.5</c:v>
                </c:pt>
                <c:pt idx="3851">
                  <c:v>0.0</c:v>
                </c:pt>
                <c:pt idx="3852">
                  <c:v>-1212.81</c:v>
                </c:pt>
                <c:pt idx="3853">
                  <c:v>-4456.13</c:v>
                </c:pt>
                <c:pt idx="3854">
                  <c:v>-4456.13</c:v>
                </c:pt>
                <c:pt idx="3855">
                  <c:v>-153.0</c:v>
                </c:pt>
                <c:pt idx="3856">
                  <c:v>-7960.86</c:v>
                </c:pt>
                <c:pt idx="3857">
                  <c:v>-429.55</c:v>
                </c:pt>
                <c:pt idx="3858">
                  <c:v>-11615.5</c:v>
                </c:pt>
                <c:pt idx="3859">
                  <c:v>-1845.0</c:v>
                </c:pt>
                <c:pt idx="3860">
                  <c:v>-1104.14</c:v>
                </c:pt>
                <c:pt idx="3861">
                  <c:v>-7320.92</c:v>
                </c:pt>
                <c:pt idx="3862">
                  <c:v>-8697.84</c:v>
                </c:pt>
                <c:pt idx="3863">
                  <c:v>-544.13</c:v>
                </c:pt>
                <c:pt idx="3864">
                  <c:v>-582.0</c:v>
                </c:pt>
                <c:pt idx="3865">
                  <c:v>-405.0</c:v>
                </c:pt>
                <c:pt idx="3866">
                  <c:v>-5451.82</c:v>
                </c:pt>
                <c:pt idx="3867">
                  <c:v>-629.0</c:v>
                </c:pt>
                <c:pt idx="3868">
                  <c:v>-2370.63</c:v>
                </c:pt>
                <c:pt idx="3869">
                  <c:v>-558.48</c:v>
                </c:pt>
                <c:pt idx="3870">
                  <c:v>0.0</c:v>
                </c:pt>
                <c:pt idx="3871">
                  <c:v>-246.28</c:v>
                </c:pt>
                <c:pt idx="3872">
                  <c:v>-450.0</c:v>
                </c:pt>
                <c:pt idx="3873">
                  <c:v>-1000.0</c:v>
                </c:pt>
                <c:pt idx="3874">
                  <c:v>-109.0</c:v>
                </c:pt>
                <c:pt idx="3875">
                  <c:v>-5062.27</c:v>
                </c:pt>
                <c:pt idx="3876">
                  <c:v>-4358.98</c:v>
                </c:pt>
                <c:pt idx="3877">
                  <c:v>-6733.62</c:v>
                </c:pt>
                <c:pt idx="3878">
                  <c:v>-406.5</c:v>
                </c:pt>
                <c:pt idx="3879">
                  <c:v>-500.0</c:v>
                </c:pt>
                <c:pt idx="3880">
                  <c:v>-190.0</c:v>
                </c:pt>
                <c:pt idx="3881">
                  <c:v>-2182.0</c:v>
                </c:pt>
                <c:pt idx="3882">
                  <c:v>-100.0</c:v>
                </c:pt>
                <c:pt idx="3883">
                  <c:v>-175.81</c:v>
                </c:pt>
                <c:pt idx="3884">
                  <c:v>-32.36</c:v>
                </c:pt>
                <c:pt idx="3885">
                  <c:v>-2028.89</c:v>
                </c:pt>
                <c:pt idx="3886">
                  <c:v>-3524.0</c:v>
                </c:pt>
                <c:pt idx="3887">
                  <c:v>-1143.0</c:v>
                </c:pt>
                <c:pt idx="3888">
                  <c:v>-3630.0</c:v>
                </c:pt>
                <c:pt idx="3889">
                  <c:v>-298.32</c:v>
                </c:pt>
                <c:pt idx="3890">
                  <c:v>-9000.0</c:v>
                </c:pt>
                <c:pt idx="3891">
                  <c:v>-2302.0</c:v>
                </c:pt>
                <c:pt idx="3892">
                  <c:v>-332.5</c:v>
                </c:pt>
                <c:pt idx="3893">
                  <c:v>-3100.0</c:v>
                </c:pt>
                <c:pt idx="3894">
                  <c:v>-150.0</c:v>
                </c:pt>
                <c:pt idx="3895">
                  <c:v>-1194.07</c:v>
                </c:pt>
                <c:pt idx="3896">
                  <c:v>-2791.57</c:v>
                </c:pt>
                <c:pt idx="3897">
                  <c:v>-679.3199999999994</c:v>
                </c:pt>
                <c:pt idx="3898">
                  <c:v>-602.79</c:v>
                </c:pt>
                <c:pt idx="3899">
                  <c:v>-265.25</c:v>
                </c:pt>
                <c:pt idx="3900">
                  <c:v>-731.0</c:v>
                </c:pt>
                <c:pt idx="3901">
                  <c:v>-1159.0</c:v>
                </c:pt>
                <c:pt idx="3902">
                  <c:v>-2212.94</c:v>
                </c:pt>
                <c:pt idx="3903">
                  <c:v>-7632.43</c:v>
                </c:pt>
                <c:pt idx="3904">
                  <c:v>-18225.8</c:v>
                </c:pt>
                <c:pt idx="3905">
                  <c:v>-5842.87</c:v>
                </c:pt>
                <c:pt idx="3906">
                  <c:v>-500.0</c:v>
                </c:pt>
                <c:pt idx="3907">
                  <c:v>-246.93</c:v>
                </c:pt>
                <c:pt idx="3908">
                  <c:v>-1774.93</c:v>
                </c:pt>
                <c:pt idx="3909">
                  <c:v>-2500.0</c:v>
                </c:pt>
                <c:pt idx="3910">
                  <c:v>-679.04</c:v>
                </c:pt>
                <c:pt idx="3911">
                  <c:v>-1123.82</c:v>
                </c:pt>
                <c:pt idx="3912">
                  <c:v>-3800.0</c:v>
                </c:pt>
                <c:pt idx="3913">
                  <c:v>-2018.0</c:v>
                </c:pt>
                <c:pt idx="3914">
                  <c:v>-4875.3</c:v>
                </c:pt>
                <c:pt idx="3915">
                  <c:v>-2047.12</c:v>
                </c:pt>
                <c:pt idx="3916">
                  <c:v>-108.67</c:v>
                </c:pt>
                <c:pt idx="3917">
                  <c:v>-39240.0</c:v>
                </c:pt>
                <c:pt idx="3918">
                  <c:v>-143.32</c:v>
                </c:pt>
                <c:pt idx="3919">
                  <c:v>-6295.96</c:v>
                </c:pt>
                <c:pt idx="3920">
                  <c:v>-2496.0</c:v>
                </c:pt>
                <c:pt idx="3921">
                  <c:v>-258.33</c:v>
                </c:pt>
                <c:pt idx="3922">
                  <c:v>-10.75</c:v>
                </c:pt>
                <c:pt idx="3923">
                  <c:v>-48.0</c:v>
                </c:pt>
                <c:pt idx="3924">
                  <c:v>-6000.0</c:v>
                </c:pt>
                <c:pt idx="3925">
                  <c:v>-507.0</c:v>
                </c:pt>
                <c:pt idx="3926">
                  <c:v>-627.8399999999979</c:v>
                </c:pt>
                <c:pt idx="3927">
                  <c:v>-70.53</c:v>
                </c:pt>
                <c:pt idx="3928">
                  <c:v>-779.62</c:v>
                </c:pt>
                <c:pt idx="3929">
                  <c:v>-174.0</c:v>
                </c:pt>
                <c:pt idx="3930">
                  <c:v>-109.0</c:v>
                </c:pt>
                <c:pt idx="3931">
                  <c:v>-2885.0</c:v>
                </c:pt>
                <c:pt idx="3932">
                  <c:v>-5226.29</c:v>
                </c:pt>
                <c:pt idx="3933">
                  <c:v>-121.83</c:v>
                </c:pt>
                <c:pt idx="3934">
                  <c:v>-1504.9</c:v>
                </c:pt>
                <c:pt idx="3935">
                  <c:v>-412.5</c:v>
                </c:pt>
                <c:pt idx="3936">
                  <c:v>-140.0</c:v>
                </c:pt>
                <c:pt idx="3937">
                  <c:v>-831.8399999999979</c:v>
                </c:pt>
                <c:pt idx="3938">
                  <c:v>-100.0</c:v>
                </c:pt>
                <c:pt idx="3939">
                  <c:v>-157.03</c:v>
                </c:pt>
                <c:pt idx="3940">
                  <c:v>-116.0</c:v>
                </c:pt>
                <c:pt idx="3941">
                  <c:v>-5376.97</c:v>
                </c:pt>
                <c:pt idx="3942">
                  <c:v>-1345.0</c:v>
                </c:pt>
                <c:pt idx="3943">
                  <c:v>-70182.45</c:v>
                </c:pt>
                <c:pt idx="3944">
                  <c:v>-70182.45</c:v>
                </c:pt>
                <c:pt idx="3945">
                  <c:v>-13.03</c:v>
                </c:pt>
                <c:pt idx="3946">
                  <c:v>-1162.73</c:v>
                </c:pt>
                <c:pt idx="3947">
                  <c:v>-1213.28</c:v>
                </c:pt>
                <c:pt idx="3948">
                  <c:v>-690.9</c:v>
                </c:pt>
                <c:pt idx="3949">
                  <c:v>-1100.0</c:v>
                </c:pt>
                <c:pt idx="3950">
                  <c:v>-478.22</c:v>
                </c:pt>
                <c:pt idx="3951">
                  <c:v>-98982.77</c:v>
                </c:pt>
                <c:pt idx="3952">
                  <c:v>-23297.91</c:v>
                </c:pt>
                <c:pt idx="3953">
                  <c:v>-129.78</c:v>
                </c:pt>
                <c:pt idx="3954">
                  <c:v>-1410.92</c:v>
                </c:pt>
                <c:pt idx="3955">
                  <c:v>-802.8099999999994</c:v>
                </c:pt>
                <c:pt idx="3956">
                  <c:v>-215.68</c:v>
                </c:pt>
                <c:pt idx="3957">
                  <c:v>-2250.0</c:v>
                </c:pt>
                <c:pt idx="3958">
                  <c:v>-1257.95</c:v>
                </c:pt>
                <c:pt idx="3959">
                  <c:v>-983.3</c:v>
                </c:pt>
                <c:pt idx="3960">
                  <c:v>-305.81</c:v>
                </c:pt>
                <c:pt idx="3961">
                  <c:v>-1494.23</c:v>
                </c:pt>
                <c:pt idx="3962">
                  <c:v>-101.12</c:v>
                </c:pt>
                <c:pt idx="3963">
                  <c:v>-2190.95</c:v>
                </c:pt>
                <c:pt idx="3964">
                  <c:v>-3150.0</c:v>
                </c:pt>
                <c:pt idx="3965">
                  <c:v>-3149.0</c:v>
                </c:pt>
                <c:pt idx="3966">
                  <c:v>-3457.8</c:v>
                </c:pt>
                <c:pt idx="3967">
                  <c:v>-1000.0</c:v>
                </c:pt>
                <c:pt idx="3968">
                  <c:v>-1000.0</c:v>
                </c:pt>
                <c:pt idx="3969">
                  <c:v>-364.47</c:v>
                </c:pt>
                <c:pt idx="3970">
                  <c:v>-435.0</c:v>
                </c:pt>
                <c:pt idx="3971">
                  <c:v>-17017.0</c:v>
                </c:pt>
                <c:pt idx="3972">
                  <c:v>-500.0</c:v>
                </c:pt>
                <c:pt idx="3973">
                  <c:v>-4478.29</c:v>
                </c:pt>
                <c:pt idx="3974">
                  <c:v>-1042.0</c:v>
                </c:pt>
                <c:pt idx="3975">
                  <c:v>-291.0</c:v>
                </c:pt>
                <c:pt idx="3976">
                  <c:v>-21117.63</c:v>
                </c:pt>
                <c:pt idx="3977">
                  <c:v>-187.0</c:v>
                </c:pt>
                <c:pt idx="3978">
                  <c:v>-5063.8</c:v>
                </c:pt>
                <c:pt idx="3979">
                  <c:v>-20.0</c:v>
                </c:pt>
                <c:pt idx="3980">
                  <c:v>-454.0</c:v>
                </c:pt>
                <c:pt idx="3981">
                  <c:v>-1386.0</c:v>
                </c:pt>
                <c:pt idx="3982">
                  <c:v>-5242.67</c:v>
                </c:pt>
                <c:pt idx="3983">
                  <c:v>-1950.68</c:v>
                </c:pt>
                <c:pt idx="3984">
                  <c:v>-1896.0</c:v>
                </c:pt>
                <c:pt idx="3985">
                  <c:v>-8586.0</c:v>
                </c:pt>
                <c:pt idx="3986">
                  <c:v>-2553.49</c:v>
                </c:pt>
                <c:pt idx="3987">
                  <c:v>-8040.47</c:v>
                </c:pt>
                <c:pt idx="3988">
                  <c:v>-204.63</c:v>
                </c:pt>
                <c:pt idx="3989">
                  <c:v>-1591.2</c:v>
                </c:pt>
                <c:pt idx="3990">
                  <c:v>-5000.0</c:v>
                </c:pt>
                <c:pt idx="3991">
                  <c:v>-625.9</c:v>
                </c:pt>
                <c:pt idx="3992">
                  <c:v>-100.0</c:v>
                </c:pt>
                <c:pt idx="3993">
                  <c:v>-4997.72</c:v>
                </c:pt>
                <c:pt idx="3994">
                  <c:v>-259.0</c:v>
                </c:pt>
                <c:pt idx="3995">
                  <c:v>-5000.0</c:v>
                </c:pt>
                <c:pt idx="3996">
                  <c:v>-5849.13</c:v>
                </c:pt>
                <c:pt idx="3997">
                  <c:v>-98819.23</c:v>
                </c:pt>
                <c:pt idx="3998">
                  <c:v>-621.0</c:v>
                </c:pt>
                <c:pt idx="3999">
                  <c:v>-2077.0</c:v>
                </c:pt>
                <c:pt idx="4000">
                  <c:v>-24019.0</c:v>
                </c:pt>
                <c:pt idx="4001">
                  <c:v>-10379.04</c:v>
                </c:pt>
                <c:pt idx="4002">
                  <c:v>-5349.74</c:v>
                </c:pt>
                <c:pt idx="4003">
                  <c:v>-337.26</c:v>
                </c:pt>
                <c:pt idx="4004">
                  <c:v>-1600.0</c:v>
                </c:pt>
                <c:pt idx="4005">
                  <c:v>-100.0</c:v>
                </c:pt>
                <c:pt idx="4006">
                  <c:v>-200.0</c:v>
                </c:pt>
                <c:pt idx="4007">
                  <c:v>-200.0</c:v>
                </c:pt>
                <c:pt idx="4008">
                  <c:v>-110.0</c:v>
                </c:pt>
                <c:pt idx="4009">
                  <c:v>-230.57</c:v>
                </c:pt>
                <c:pt idx="4010">
                  <c:v>-6693.52</c:v>
                </c:pt>
                <c:pt idx="4011">
                  <c:v>-150.0</c:v>
                </c:pt>
                <c:pt idx="4012">
                  <c:v>-130.0</c:v>
                </c:pt>
                <c:pt idx="4013">
                  <c:v>-1018.13</c:v>
                </c:pt>
                <c:pt idx="4014">
                  <c:v>-4463.1</c:v>
                </c:pt>
                <c:pt idx="4015">
                  <c:v>-12326.17</c:v>
                </c:pt>
                <c:pt idx="4016">
                  <c:v>-6091.49</c:v>
                </c:pt>
                <c:pt idx="4017">
                  <c:v>-7001.72</c:v>
                </c:pt>
                <c:pt idx="4018">
                  <c:v>-124.0</c:v>
                </c:pt>
                <c:pt idx="4019">
                  <c:v>-4448.900000000001</c:v>
                </c:pt>
                <c:pt idx="4020">
                  <c:v>-293.7</c:v>
                </c:pt>
                <c:pt idx="4021">
                  <c:v>-201.0</c:v>
                </c:pt>
                <c:pt idx="4022">
                  <c:v>-35684.0</c:v>
                </c:pt>
                <c:pt idx="4023">
                  <c:v>-447.04</c:v>
                </c:pt>
                <c:pt idx="4024">
                  <c:v>-1021.1</c:v>
                </c:pt>
                <c:pt idx="4025">
                  <c:v>-226.44</c:v>
                </c:pt>
                <c:pt idx="4026">
                  <c:v>-207.8</c:v>
                </c:pt>
                <c:pt idx="4027">
                  <c:v>-60843.78</c:v>
                </c:pt>
                <c:pt idx="4028">
                  <c:v>-386044.52</c:v>
                </c:pt>
                <c:pt idx="4029">
                  <c:v>-252.0</c:v>
                </c:pt>
                <c:pt idx="4030">
                  <c:v>-516.77</c:v>
                </c:pt>
                <c:pt idx="4031">
                  <c:v>-9888.09</c:v>
                </c:pt>
                <c:pt idx="4032">
                  <c:v>-12.0</c:v>
                </c:pt>
                <c:pt idx="4033">
                  <c:v>-15.24</c:v>
                </c:pt>
                <c:pt idx="4034">
                  <c:v>-13290.68</c:v>
                </c:pt>
                <c:pt idx="4035">
                  <c:v>-19.79</c:v>
                </c:pt>
                <c:pt idx="4036">
                  <c:v>-1200.9</c:v>
                </c:pt>
                <c:pt idx="4037">
                  <c:v>-2376.11</c:v>
                </c:pt>
                <c:pt idx="4038">
                  <c:v>-70526.29</c:v>
                </c:pt>
                <c:pt idx="4039">
                  <c:v>-369.56</c:v>
                </c:pt>
                <c:pt idx="4040">
                  <c:v>-4925.900000000001</c:v>
                </c:pt>
                <c:pt idx="4041">
                  <c:v>-140000.0</c:v>
                </c:pt>
                <c:pt idx="4042">
                  <c:v>-150.0</c:v>
                </c:pt>
                <c:pt idx="4043">
                  <c:v>-393.0</c:v>
                </c:pt>
                <c:pt idx="4044">
                  <c:v>-371.69</c:v>
                </c:pt>
                <c:pt idx="4045">
                  <c:v>-1592.92</c:v>
                </c:pt>
                <c:pt idx="4046">
                  <c:v>-11887.21</c:v>
                </c:pt>
                <c:pt idx="4047">
                  <c:v>-812.66</c:v>
                </c:pt>
                <c:pt idx="4048">
                  <c:v>-781.22</c:v>
                </c:pt>
                <c:pt idx="4049">
                  <c:v>-650.0</c:v>
                </c:pt>
                <c:pt idx="4050">
                  <c:v>-1800.0</c:v>
                </c:pt>
                <c:pt idx="4051">
                  <c:v>-9478.7</c:v>
                </c:pt>
                <c:pt idx="4052">
                  <c:v>-10433.34</c:v>
                </c:pt>
                <c:pt idx="4053">
                  <c:v>-15698.96</c:v>
                </c:pt>
                <c:pt idx="4054">
                  <c:v>-1347.2</c:v>
                </c:pt>
                <c:pt idx="4055">
                  <c:v>-5153.96</c:v>
                </c:pt>
                <c:pt idx="4056">
                  <c:v>-8617.879999999908</c:v>
                </c:pt>
                <c:pt idx="4057">
                  <c:v>-14675.47</c:v>
                </c:pt>
                <c:pt idx="4058">
                  <c:v>-239.81</c:v>
                </c:pt>
                <c:pt idx="4059">
                  <c:v>-223.02</c:v>
                </c:pt>
                <c:pt idx="4060">
                  <c:v>-173.96</c:v>
                </c:pt>
                <c:pt idx="4061">
                  <c:v>-150.0</c:v>
                </c:pt>
                <c:pt idx="4062">
                  <c:v>-135.15</c:v>
                </c:pt>
                <c:pt idx="4063">
                  <c:v>-7000.0</c:v>
                </c:pt>
                <c:pt idx="4064">
                  <c:v>-933.78</c:v>
                </c:pt>
                <c:pt idx="4065">
                  <c:v>-111.81</c:v>
                </c:pt>
                <c:pt idx="4066">
                  <c:v>-4535.32</c:v>
                </c:pt>
                <c:pt idx="4067">
                  <c:v>-1167.69</c:v>
                </c:pt>
                <c:pt idx="4068">
                  <c:v>-939.3599999999979</c:v>
                </c:pt>
                <c:pt idx="4069">
                  <c:v>-7385.2</c:v>
                </c:pt>
                <c:pt idx="4070">
                  <c:v>-1782.0</c:v>
                </c:pt>
                <c:pt idx="4071">
                  <c:v>-802.0</c:v>
                </c:pt>
                <c:pt idx="4072">
                  <c:v>-1432.76</c:v>
                </c:pt>
                <c:pt idx="4073">
                  <c:v>-2961.0</c:v>
                </c:pt>
                <c:pt idx="4074">
                  <c:v>-13686.0</c:v>
                </c:pt>
                <c:pt idx="4075">
                  <c:v>-124.0</c:v>
                </c:pt>
                <c:pt idx="4076">
                  <c:v>-100.0</c:v>
                </c:pt>
                <c:pt idx="4077">
                  <c:v>-1359.46</c:v>
                </c:pt>
                <c:pt idx="4078">
                  <c:v>-378.04</c:v>
                </c:pt>
                <c:pt idx="4079">
                  <c:v>-329.64</c:v>
                </c:pt>
                <c:pt idx="4080">
                  <c:v>-542.77</c:v>
                </c:pt>
                <c:pt idx="4081">
                  <c:v>-262.5</c:v>
                </c:pt>
                <c:pt idx="4082">
                  <c:v>-600.0</c:v>
                </c:pt>
                <c:pt idx="4083">
                  <c:v>-5933.59</c:v>
                </c:pt>
                <c:pt idx="4084">
                  <c:v>-6177.0</c:v>
                </c:pt>
                <c:pt idx="4085">
                  <c:v>-7.77</c:v>
                </c:pt>
                <c:pt idx="4086">
                  <c:v>-7.77</c:v>
                </c:pt>
                <c:pt idx="4087">
                  <c:v>-1000.0</c:v>
                </c:pt>
                <c:pt idx="4088">
                  <c:v>-327.0899999999999</c:v>
                </c:pt>
                <c:pt idx="4089">
                  <c:v>-111.2</c:v>
                </c:pt>
                <c:pt idx="4090">
                  <c:v>-770.0</c:v>
                </c:pt>
                <c:pt idx="4091">
                  <c:v>-339.16</c:v>
                </c:pt>
                <c:pt idx="4092">
                  <c:v>-118.0</c:v>
                </c:pt>
                <c:pt idx="4093">
                  <c:v>-100.0</c:v>
                </c:pt>
                <c:pt idx="4094">
                  <c:v>-100.0</c:v>
                </c:pt>
                <c:pt idx="4095">
                  <c:v>-148.75</c:v>
                </c:pt>
                <c:pt idx="4096">
                  <c:v>-3910.9</c:v>
                </c:pt>
                <c:pt idx="4097">
                  <c:v>-1824.35</c:v>
                </c:pt>
                <c:pt idx="4098">
                  <c:v>-13047.79</c:v>
                </c:pt>
                <c:pt idx="4099">
                  <c:v>-58.5</c:v>
                </c:pt>
                <c:pt idx="4100">
                  <c:v>-115397.28</c:v>
                </c:pt>
                <c:pt idx="4101">
                  <c:v>-31.2</c:v>
                </c:pt>
                <c:pt idx="4102">
                  <c:v>-2604.0</c:v>
                </c:pt>
                <c:pt idx="4103">
                  <c:v>-2632.35</c:v>
                </c:pt>
                <c:pt idx="4104">
                  <c:v>-16471.0</c:v>
                </c:pt>
                <c:pt idx="4105">
                  <c:v>-21377.46</c:v>
                </c:pt>
                <c:pt idx="4106">
                  <c:v>-2800.0</c:v>
                </c:pt>
                <c:pt idx="4107">
                  <c:v>-26520.9</c:v>
                </c:pt>
                <c:pt idx="4108">
                  <c:v>-139.58</c:v>
                </c:pt>
                <c:pt idx="4109">
                  <c:v>-42385.0</c:v>
                </c:pt>
                <c:pt idx="4110">
                  <c:v>-537.28</c:v>
                </c:pt>
                <c:pt idx="4111">
                  <c:v>-7445.0</c:v>
                </c:pt>
                <c:pt idx="4112">
                  <c:v>-215.04</c:v>
                </c:pt>
                <c:pt idx="4113">
                  <c:v>-465.09</c:v>
                </c:pt>
                <c:pt idx="4114">
                  <c:v>-113.79</c:v>
                </c:pt>
                <c:pt idx="4115">
                  <c:v>-1406.22</c:v>
                </c:pt>
                <c:pt idx="4116">
                  <c:v>-5459.37</c:v>
                </c:pt>
                <c:pt idx="4117">
                  <c:v>-4335.45</c:v>
                </c:pt>
                <c:pt idx="4118">
                  <c:v>-11772.24</c:v>
                </c:pt>
                <c:pt idx="4119">
                  <c:v>-4695.55</c:v>
                </c:pt>
                <c:pt idx="4120">
                  <c:v>-2325.0</c:v>
                </c:pt>
                <c:pt idx="4121">
                  <c:v>-503.73</c:v>
                </c:pt>
                <c:pt idx="4122">
                  <c:v>-1100.0</c:v>
                </c:pt>
                <c:pt idx="4123">
                  <c:v>-701.24</c:v>
                </c:pt>
                <c:pt idx="4124">
                  <c:v>-5242.57</c:v>
                </c:pt>
                <c:pt idx="4125">
                  <c:v>-225.8</c:v>
                </c:pt>
                <c:pt idx="4126">
                  <c:v>-2415.65</c:v>
                </c:pt>
                <c:pt idx="4127">
                  <c:v>-820.0</c:v>
                </c:pt>
                <c:pt idx="4128">
                  <c:v>-649.0</c:v>
                </c:pt>
                <c:pt idx="4129">
                  <c:v>-319.83</c:v>
                </c:pt>
                <c:pt idx="4130">
                  <c:v>-350.0</c:v>
                </c:pt>
                <c:pt idx="4131">
                  <c:v>-4735.41</c:v>
                </c:pt>
                <c:pt idx="4132">
                  <c:v>-140.0</c:v>
                </c:pt>
                <c:pt idx="4133">
                  <c:v>-1000.0</c:v>
                </c:pt>
                <c:pt idx="4134">
                  <c:v>-150.0</c:v>
                </c:pt>
                <c:pt idx="4135">
                  <c:v>-1081.0</c:v>
                </c:pt>
                <c:pt idx="4136">
                  <c:v>-1233.18</c:v>
                </c:pt>
                <c:pt idx="4137">
                  <c:v>-255.0</c:v>
                </c:pt>
                <c:pt idx="4138">
                  <c:v>-475.0</c:v>
                </c:pt>
                <c:pt idx="4139">
                  <c:v>-258.22</c:v>
                </c:pt>
                <c:pt idx="4140">
                  <c:v>-1302.28</c:v>
                </c:pt>
                <c:pt idx="4141">
                  <c:v>-3546.82</c:v>
                </c:pt>
                <c:pt idx="4142">
                  <c:v>-505.22</c:v>
                </c:pt>
                <c:pt idx="4143">
                  <c:v>-830.0</c:v>
                </c:pt>
                <c:pt idx="4144">
                  <c:v>-7834.0</c:v>
                </c:pt>
                <c:pt idx="4145">
                  <c:v>-811.9399999999994</c:v>
                </c:pt>
                <c:pt idx="4146">
                  <c:v>-20599.57</c:v>
                </c:pt>
                <c:pt idx="4147">
                  <c:v>-6082.25</c:v>
                </c:pt>
                <c:pt idx="4148">
                  <c:v>-600.0</c:v>
                </c:pt>
                <c:pt idx="4149">
                  <c:v>-182.25</c:v>
                </c:pt>
                <c:pt idx="4150">
                  <c:v>-200.0</c:v>
                </c:pt>
                <c:pt idx="4151">
                  <c:v>-479.96</c:v>
                </c:pt>
                <c:pt idx="4152">
                  <c:v>-300.0</c:v>
                </c:pt>
                <c:pt idx="4153">
                  <c:v>-300.0</c:v>
                </c:pt>
                <c:pt idx="4154">
                  <c:v>-294.92</c:v>
                </c:pt>
                <c:pt idx="4155">
                  <c:v>-366.17</c:v>
                </c:pt>
                <c:pt idx="4156">
                  <c:v>-210.01</c:v>
                </c:pt>
                <c:pt idx="4157">
                  <c:v>-1000.0</c:v>
                </c:pt>
                <c:pt idx="4158">
                  <c:v>-254.63</c:v>
                </c:pt>
                <c:pt idx="4159">
                  <c:v>-3595.0</c:v>
                </c:pt>
                <c:pt idx="4160">
                  <c:v>-300.0</c:v>
                </c:pt>
                <c:pt idx="4161">
                  <c:v>-20000.0</c:v>
                </c:pt>
                <c:pt idx="4162">
                  <c:v>-100.1</c:v>
                </c:pt>
                <c:pt idx="4163">
                  <c:v>-12709.69</c:v>
                </c:pt>
                <c:pt idx="4164">
                  <c:v>-22900.52</c:v>
                </c:pt>
                <c:pt idx="4165">
                  <c:v>-500.0</c:v>
                </c:pt>
                <c:pt idx="4166">
                  <c:v>-1430.97</c:v>
                </c:pt>
                <c:pt idx="4167">
                  <c:v>-1089.75</c:v>
                </c:pt>
                <c:pt idx="4168">
                  <c:v>-38290.94</c:v>
                </c:pt>
                <c:pt idx="4169">
                  <c:v>-1935.66</c:v>
                </c:pt>
                <c:pt idx="4170">
                  <c:v>-3018.0</c:v>
                </c:pt>
                <c:pt idx="4171">
                  <c:v>-1535.11</c:v>
                </c:pt>
                <c:pt idx="4172">
                  <c:v>-649.98</c:v>
                </c:pt>
                <c:pt idx="4173">
                  <c:v>-22861.77</c:v>
                </c:pt>
                <c:pt idx="4174">
                  <c:v>-4.319999999999998</c:v>
                </c:pt>
                <c:pt idx="4175">
                  <c:v>-813.62</c:v>
                </c:pt>
                <c:pt idx="4176">
                  <c:v>-3414.8</c:v>
                </c:pt>
                <c:pt idx="4177">
                  <c:v>-2655.76</c:v>
                </c:pt>
                <c:pt idx="4178">
                  <c:v>-18796.0</c:v>
                </c:pt>
                <c:pt idx="4179">
                  <c:v>-843.79</c:v>
                </c:pt>
                <c:pt idx="4180">
                  <c:v>-688.8099999999994</c:v>
                </c:pt>
                <c:pt idx="4181">
                  <c:v>-18158.66999999999</c:v>
                </c:pt>
                <c:pt idx="4182">
                  <c:v>-150.05</c:v>
                </c:pt>
                <c:pt idx="4183">
                  <c:v>-166.6</c:v>
                </c:pt>
                <c:pt idx="4184">
                  <c:v>-1561.56</c:v>
                </c:pt>
                <c:pt idx="4185">
                  <c:v>-1423.02</c:v>
                </c:pt>
                <c:pt idx="4186">
                  <c:v>-1585.66</c:v>
                </c:pt>
                <c:pt idx="4187">
                  <c:v>-564.0</c:v>
                </c:pt>
                <c:pt idx="4188">
                  <c:v>-753.0</c:v>
                </c:pt>
                <c:pt idx="4189">
                  <c:v>-470.6</c:v>
                </c:pt>
                <c:pt idx="4190">
                  <c:v>-159.46</c:v>
                </c:pt>
                <c:pt idx="4191">
                  <c:v>-1775.47</c:v>
                </c:pt>
                <c:pt idx="4192">
                  <c:v>-1944.75</c:v>
                </c:pt>
                <c:pt idx="4193">
                  <c:v>-5887.87</c:v>
                </c:pt>
                <c:pt idx="4194">
                  <c:v>-6444.25</c:v>
                </c:pt>
                <c:pt idx="4195">
                  <c:v>-7401.67</c:v>
                </c:pt>
                <c:pt idx="4196">
                  <c:v>-79.3</c:v>
                </c:pt>
                <c:pt idx="4197">
                  <c:v>-112.25</c:v>
                </c:pt>
                <c:pt idx="4198">
                  <c:v>-9.0</c:v>
                </c:pt>
                <c:pt idx="4199">
                  <c:v>-1555.75</c:v>
                </c:pt>
                <c:pt idx="4200">
                  <c:v>-213.49</c:v>
                </c:pt>
                <c:pt idx="4201">
                  <c:v>-679.91</c:v>
                </c:pt>
                <c:pt idx="4202">
                  <c:v>-216.65</c:v>
                </c:pt>
                <c:pt idx="4203">
                  <c:v>-316.13</c:v>
                </c:pt>
                <c:pt idx="4204">
                  <c:v>-1500.0</c:v>
                </c:pt>
                <c:pt idx="4205">
                  <c:v>-192.84</c:v>
                </c:pt>
                <c:pt idx="4206">
                  <c:v>-378.65</c:v>
                </c:pt>
                <c:pt idx="4207">
                  <c:v>-1300.0</c:v>
                </c:pt>
                <c:pt idx="4208">
                  <c:v>-3500.0</c:v>
                </c:pt>
                <c:pt idx="4209">
                  <c:v>-1500.0</c:v>
                </c:pt>
                <c:pt idx="4210">
                  <c:v>-168.15</c:v>
                </c:pt>
                <c:pt idx="4211">
                  <c:v>-590.6</c:v>
                </c:pt>
                <c:pt idx="4212">
                  <c:v>-6802.05</c:v>
                </c:pt>
                <c:pt idx="4213">
                  <c:v>-406.09</c:v>
                </c:pt>
                <c:pt idx="4214">
                  <c:v>-3990.57</c:v>
                </c:pt>
                <c:pt idx="4215">
                  <c:v>-12.0</c:v>
                </c:pt>
                <c:pt idx="4216">
                  <c:v>-7455.61</c:v>
                </c:pt>
                <c:pt idx="4217">
                  <c:v>-1527.71</c:v>
                </c:pt>
                <c:pt idx="4218">
                  <c:v>-44382.0</c:v>
                </c:pt>
                <c:pt idx="4219">
                  <c:v>-100.0</c:v>
                </c:pt>
                <c:pt idx="4220">
                  <c:v>-743.27</c:v>
                </c:pt>
                <c:pt idx="4221">
                  <c:v>-201.13</c:v>
                </c:pt>
                <c:pt idx="4222">
                  <c:v>-5110.27</c:v>
                </c:pt>
                <c:pt idx="4223">
                  <c:v>-10094.03</c:v>
                </c:pt>
                <c:pt idx="4224">
                  <c:v>-13106.39</c:v>
                </c:pt>
                <c:pt idx="4225">
                  <c:v>-7184.48</c:v>
                </c:pt>
                <c:pt idx="4226">
                  <c:v>-11853.75</c:v>
                </c:pt>
                <c:pt idx="4227">
                  <c:v>-5998.13</c:v>
                </c:pt>
                <c:pt idx="4228">
                  <c:v>-112.39</c:v>
                </c:pt>
                <c:pt idx="4229">
                  <c:v>-25.0</c:v>
                </c:pt>
                <c:pt idx="4230">
                  <c:v>-37043.55</c:v>
                </c:pt>
                <c:pt idx="4231">
                  <c:v>-7235.77</c:v>
                </c:pt>
                <c:pt idx="4232">
                  <c:v>-594.0</c:v>
                </c:pt>
                <c:pt idx="4233">
                  <c:v>-619.5</c:v>
                </c:pt>
                <c:pt idx="4234">
                  <c:v>-3668.01</c:v>
                </c:pt>
                <c:pt idx="4235">
                  <c:v>-819.15</c:v>
                </c:pt>
                <c:pt idx="4236">
                  <c:v>-718.08</c:v>
                </c:pt>
                <c:pt idx="4237">
                  <c:v>-1619.78</c:v>
                </c:pt>
                <c:pt idx="4238">
                  <c:v>27.0</c:v>
                </c:pt>
                <c:pt idx="4239">
                  <c:v>-2974.5</c:v>
                </c:pt>
                <c:pt idx="4240">
                  <c:v>-750.0</c:v>
                </c:pt>
                <c:pt idx="4241">
                  <c:v>-565.0</c:v>
                </c:pt>
                <c:pt idx="4242">
                  <c:v>-23.0</c:v>
                </c:pt>
                <c:pt idx="4243">
                  <c:v>-100.0</c:v>
                </c:pt>
                <c:pt idx="4244">
                  <c:v>-715.12</c:v>
                </c:pt>
                <c:pt idx="4245">
                  <c:v>-113.0</c:v>
                </c:pt>
                <c:pt idx="4246">
                  <c:v>-105.28</c:v>
                </c:pt>
                <c:pt idx="4247">
                  <c:v>-100.2</c:v>
                </c:pt>
                <c:pt idx="4248">
                  <c:v>-110.44</c:v>
                </c:pt>
                <c:pt idx="4249">
                  <c:v>-595.0</c:v>
                </c:pt>
                <c:pt idx="4250">
                  <c:v>-320.17</c:v>
                </c:pt>
                <c:pt idx="4251">
                  <c:v>-1142.0</c:v>
                </c:pt>
                <c:pt idx="4252">
                  <c:v>-510.05</c:v>
                </c:pt>
                <c:pt idx="4253">
                  <c:v>-7813.11</c:v>
                </c:pt>
                <c:pt idx="4254">
                  <c:v>-5014.35</c:v>
                </c:pt>
                <c:pt idx="4255">
                  <c:v>-8572.51</c:v>
                </c:pt>
                <c:pt idx="4256">
                  <c:v>-5583.66</c:v>
                </c:pt>
                <c:pt idx="4257">
                  <c:v>-23751.34</c:v>
                </c:pt>
                <c:pt idx="4258">
                  <c:v>-6281.28</c:v>
                </c:pt>
                <c:pt idx="4259">
                  <c:v>-3600.0</c:v>
                </c:pt>
                <c:pt idx="4260">
                  <c:v>-9843.0</c:v>
                </c:pt>
                <c:pt idx="4261">
                  <c:v>-192972.11</c:v>
                </c:pt>
                <c:pt idx="4262">
                  <c:v>0.0</c:v>
                </c:pt>
                <c:pt idx="4263">
                  <c:v>-121.76</c:v>
                </c:pt>
                <c:pt idx="4264">
                  <c:v>-101.45</c:v>
                </c:pt>
                <c:pt idx="4265">
                  <c:v>-258.91</c:v>
                </c:pt>
                <c:pt idx="4266">
                  <c:v>-1280.0</c:v>
                </c:pt>
                <c:pt idx="4267">
                  <c:v>-1280.0</c:v>
                </c:pt>
                <c:pt idx="4268">
                  <c:v>-200.0</c:v>
                </c:pt>
                <c:pt idx="4269">
                  <c:v>-296.02</c:v>
                </c:pt>
                <c:pt idx="4270">
                  <c:v>-430.0</c:v>
                </c:pt>
                <c:pt idx="4271">
                  <c:v>-308.5</c:v>
                </c:pt>
                <c:pt idx="4272">
                  <c:v>-506.08</c:v>
                </c:pt>
                <c:pt idx="4273">
                  <c:v>-28791.96</c:v>
                </c:pt>
                <c:pt idx="4274">
                  <c:v>-51877.81</c:v>
                </c:pt>
                <c:pt idx="4275">
                  <c:v>-112.05</c:v>
                </c:pt>
                <c:pt idx="4276">
                  <c:v>-834.0</c:v>
                </c:pt>
                <c:pt idx="4277">
                  <c:v>-499.0</c:v>
                </c:pt>
                <c:pt idx="4278">
                  <c:v>-4053.17</c:v>
                </c:pt>
                <c:pt idx="4279">
                  <c:v>-366.63</c:v>
                </c:pt>
                <c:pt idx="4280">
                  <c:v>-135892.28</c:v>
                </c:pt>
                <c:pt idx="4281">
                  <c:v>-285.0</c:v>
                </c:pt>
                <c:pt idx="4282">
                  <c:v>-2209.0</c:v>
                </c:pt>
                <c:pt idx="4283">
                  <c:v>-283.49</c:v>
                </c:pt>
                <c:pt idx="4284">
                  <c:v>-305.2</c:v>
                </c:pt>
                <c:pt idx="4285">
                  <c:v>-1875.0</c:v>
                </c:pt>
                <c:pt idx="4286">
                  <c:v>-281.18</c:v>
                </c:pt>
                <c:pt idx="4287">
                  <c:v>-22593.45</c:v>
                </c:pt>
                <c:pt idx="4288">
                  <c:v>-12539.27</c:v>
                </c:pt>
                <c:pt idx="4289">
                  <c:v>-754.0</c:v>
                </c:pt>
                <c:pt idx="4290">
                  <c:v>-341.29</c:v>
                </c:pt>
                <c:pt idx="4291">
                  <c:v>-2539.58</c:v>
                </c:pt>
                <c:pt idx="4292">
                  <c:v>-15239.51</c:v>
                </c:pt>
                <c:pt idx="4293">
                  <c:v>-2044.0</c:v>
                </c:pt>
                <c:pt idx="4294">
                  <c:v>-11153.7</c:v>
                </c:pt>
                <c:pt idx="4295">
                  <c:v>-216.0</c:v>
                </c:pt>
                <c:pt idx="4296">
                  <c:v>-802.16</c:v>
                </c:pt>
                <c:pt idx="4297">
                  <c:v>-796.13</c:v>
                </c:pt>
                <c:pt idx="4298">
                  <c:v>-167.23</c:v>
                </c:pt>
                <c:pt idx="4299">
                  <c:v>-6900.0</c:v>
                </c:pt>
                <c:pt idx="4300">
                  <c:v>-166.01</c:v>
                </c:pt>
                <c:pt idx="4301">
                  <c:v>-794.0</c:v>
                </c:pt>
                <c:pt idx="4302">
                  <c:v>-116.38</c:v>
                </c:pt>
                <c:pt idx="4303">
                  <c:v>-5494.18</c:v>
                </c:pt>
                <c:pt idx="4304">
                  <c:v>-12863.0</c:v>
                </c:pt>
                <c:pt idx="4305">
                  <c:v>-4947.400000000001</c:v>
                </c:pt>
                <c:pt idx="4306">
                  <c:v>-2718.69</c:v>
                </c:pt>
                <c:pt idx="4307">
                  <c:v>-790.58</c:v>
                </c:pt>
                <c:pt idx="4308">
                  <c:v>-35575.0</c:v>
                </c:pt>
                <c:pt idx="4309">
                  <c:v>-14629.0</c:v>
                </c:pt>
                <c:pt idx="4310">
                  <c:v>-1267.83</c:v>
                </c:pt>
                <c:pt idx="4311">
                  <c:v>-544.48</c:v>
                </c:pt>
                <c:pt idx="4312">
                  <c:v>-6067.66</c:v>
                </c:pt>
                <c:pt idx="4313">
                  <c:v>-300.0</c:v>
                </c:pt>
                <c:pt idx="4314">
                  <c:v>-1000.0</c:v>
                </c:pt>
                <c:pt idx="4315">
                  <c:v>-999.0</c:v>
                </c:pt>
                <c:pt idx="4316">
                  <c:v>-0.02</c:v>
                </c:pt>
                <c:pt idx="4317">
                  <c:v>-7372.12</c:v>
                </c:pt>
                <c:pt idx="4318">
                  <c:v>-314.25</c:v>
                </c:pt>
                <c:pt idx="4319">
                  <c:v>-5116.61</c:v>
                </c:pt>
                <c:pt idx="4320">
                  <c:v>-9400.0</c:v>
                </c:pt>
                <c:pt idx="4321">
                  <c:v>-3626.0</c:v>
                </c:pt>
                <c:pt idx="4322">
                  <c:v>-1272.0</c:v>
                </c:pt>
                <c:pt idx="4323">
                  <c:v>-14160.0</c:v>
                </c:pt>
                <c:pt idx="4324">
                  <c:v>-4500.0</c:v>
                </c:pt>
                <c:pt idx="4325">
                  <c:v>-18547.84999999999</c:v>
                </c:pt>
                <c:pt idx="4326">
                  <c:v>-26445.36</c:v>
                </c:pt>
                <c:pt idx="4327">
                  <c:v>-2075.55</c:v>
                </c:pt>
                <c:pt idx="4328">
                  <c:v>-3090.9</c:v>
                </c:pt>
                <c:pt idx="4329">
                  <c:v>-1575.0</c:v>
                </c:pt>
                <c:pt idx="4330">
                  <c:v>-1080.0</c:v>
                </c:pt>
                <c:pt idx="4331">
                  <c:v>-1035.0</c:v>
                </c:pt>
                <c:pt idx="4332">
                  <c:v>-5428.85</c:v>
                </c:pt>
                <c:pt idx="4333">
                  <c:v>-579.3</c:v>
                </c:pt>
                <c:pt idx="4334">
                  <c:v>-419.3</c:v>
                </c:pt>
                <c:pt idx="4335">
                  <c:v>-100.0</c:v>
                </c:pt>
                <c:pt idx="4336">
                  <c:v>-132.0</c:v>
                </c:pt>
                <c:pt idx="4337">
                  <c:v>-1766.32</c:v>
                </c:pt>
                <c:pt idx="4338">
                  <c:v>-1766.32</c:v>
                </c:pt>
                <c:pt idx="4339">
                  <c:v>-7080.86</c:v>
                </c:pt>
                <c:pt idx="4340">
                  <c:v>-314.0</c:v>
                </c:pt>
                <c:pt idx="4341">
                  <c:v>-314.0</c:v>
                </c:pt>
                <c:pt idx="4342">
                  <c:v>-955.76</c:v>
                </c:pt>
                <c:pt idx="4343">
                  <c:v>-11959.35</c:v>
                </c:pt>
                <c:pt idx="4344">
                  <c:v>-500.0</c:v>
                </c:pt>
                <c:pt idx="4345">
                  <c:v>-250.0</c:v>
                </c:pt>
                <c:pt idx="4346">
                  <c:v>0.0</c:v>
                </c:pt>
                <c:pt idx="4347">
                  <c:v>-1500.0</c:v>
                </c:pt>
                <c:pt idx="4348">
                  <c:v>-300.0</c:v>
                </c:pt>
                <c:pt idx="4349">
                  <c:v>-200.0</c:v>
                </c:pt>
                <c:pt idx="4350">
                  <c:v>-113.57</c:v>
                </c:pt>
                <c:pt idx="4351">
                  <c:v>-6558.59</c:v>
                </c:pt>
                <c:pt idx="4352">
                  <c:v>0.0</c:v>
                </c:pt>
                <c:pt idx="4353">
                  <c:v>-5717.2</c:v>
                </c:pt>
                <c:pt idx="4354">
                  <c:v>-757.5</c:v>
                </c:pt>
                <c:pt idx="4355">
                  <c:v>-1087.27</c:v>
                </c:pt>
                <c:pt idx="4356">
                  <c:v>-909.0</c:v>
                </c:pt>
                <c:pt idx="4357">
                  <c:v>-1187.88</c:v>
                </c:pt>
                <c:pt idx="4358">
                  <c:v>-1961.0</c:v>
                </c:pt>
                <c:pt idx="4359">
                  <c:v>-2500.0</c:v>
                </c:pt>
                <c:pt idx="4360">
                  <c:v>-5776.36</c:v>
                </c:pt>
                <c:pt idx="4361">
                  <c:v>-181.86</c:v>
                </c:pt>
                <c:pt idx="4362">
                  <c:v>-131.84</c:v>
                </c:pt>
                <c:pt idx="4363">
                  <c:v>-129.87</c:v>
                </c:pt>
                <c:pt idx="4364">
                  <c:v>-133.96</c:v>
                </c:pt>
                <c:pt idx="4365">
                  <c:v>-390.72</c:v>
                </c:pt>
                <c:pt idx="4366">
                  <c:v>-418.83</c:v>
                </c:pt>
                <c:pt idx="4367">
                  <c:v>-4000.0</c:v>
                </c:pt>
                <c:pt idx="4368">
                  <c:v>-814.01</c:v>
                </c:pt>
                <c:pt idx="4369">
                  <c:v>-818.5</c:v>
                </c:pt>
                <c:pt idx="4370">
                  <c:v>-445.58</c:v>
                </c:pt>
                <c:pt idx="4371">
                  <c:v>-100000.0</c:v>
                </c:pt>
                <c:pt idx="4372">
                  <c:v>-574.0</c:v>
                </c:pt>
                <c:pt idx="4373">
                  <c:v>-9828.69</c:v>
                </c:pt>
                <c:pt idx="4374">
                  <c:v>-65088.4</c:v>
                </c:pt>
                <c:pt idx="4375">
                  <c:v>-28297.39</c:v>
                </c:pt>
                <c:pt idx="4376">
                  <c:v>-362.5</c:v>
                </c:pt>
                <c:pt idx="4377">
                  <c:v>-888.01</c:v>
                </c:pt>
                <c:pt idx="4378">
                  <c:v>-626.52</c:v>
                </c:pt>
                <c:pt idx="4379">
                  <c:v>-9347.949999999983</c:v>
                </c:pt>
                <c:pt idx="4380">
                  <c:v>-201.81</c:v>
                </c:pt>
                <c:pt idx="4381">
                  <c:v>-6867.36</c:v>
                </c:pt>
                <c:pt idx="4382">
                  <c:v>-15916.67</c:v>
                </c:pt>
                <c:pt idx="4383">
                  <c:v>-1160.0</c:v>
                </c:pt>
                <c:pt idx="4384">
                  <c:v>-1412.16</c:v>
                </c:pt>
                <c:pt idx="4385">
                  <c:v>-2556.96</c:v>
                </c:pt>
                <c:pt idx="4386">
                  <c:v>-2793.78</c:v>
                </c:pt>
                <c:pt idx="4387">
                  <c:v>-352.49</c:v>
                </c:pt>
                <c:pt idx="4388">
                  <c:v>-1404.7</c:v>
                </c:pt>
                <c:pt idx="4389">
                  <c:v>-586.25</c:v>
                </c:pt>
                <c:pt idx="4390">
                  <c:v>-120.34</c:v>
                </c:pt>
                <c:pt idx="4391">
                  <c:v>-113.71</c:v>
                </c:pt>
                <c:pt idx="4392">
                  <c:v>-5180.65</c:v>
                </c:pt>
                <c:pt idx="4393">
                  <c:v>-750.0</c:v>
                </c:pt>
                <c:pt idx="4394">
                  <c:v>-117.0</c:v>
                </c:pt>
                <c:pt idx="4395">
                  <c:v>-678.69</c:v>
                </c:pt>
                <c:pt idx="4396">
                  <c:v>-821.92</c:v>
                </c:pt>
                <c:pt idx="4397">
                  <c:v>-684.25</c:v>
                </c:pt>
                <c:pt idx="4398">
                  <c:v>-100.0</c:v>
                </c:pt>
                <c:pt idx="4399">
                  <c:v>-300.0</c:v>
                </c:pt>
                <c:pt idx="4400">
                  <c:v>-2917.56</c:v>
                </c:pt>
                <c:pt idx="4401">
                  <c:v>-10000.0</c:v>
                </c:pt>
                <c:pt idx="4402">
                  <c:v>-10575.79</c:v>
                </c:pt>
                <c:pt idx="4403">
                  <c:v>-23438.81</c:v>
                </c:pt>
                <c:pt idx="4404">
                  <c:v>-1479.53</c:v>
                </c:pt>
                <c:pt idx="4405">
                  <c:v>-6.0</c:v>
                </c:pt>
                <c:pt idx="4406">
                  <c:v>-9797.92</c:v>
                </c:pt>
                <c:pt idx="4407">
                  <c:v>-2890.0</c:v>
                </c:pt>
                <c:pt idx="4408">
                  <c:v>-291.4599999999999</c:v>
                </c:pt>
                <c:pt idx="4409">
                  <c:v>-5000.0</c:v>
                </c:pt>
                <c:pt idx="4410">
                  <c:v>-1135.01</c:v>
                </c:pt>
                <c:pt idx="4411">
                  <c:v>-4776.41</c:v>
                </c:pt>
                <c:pt idx="4412">
                  <c:v>-1850.97</c:v>
                </c:pt>
                <c:pt idx="4413">
                  <c:v>-112.9</c:v>
                </c:pt>
                <c:pt idx="4414">
                  <c:v>-2512.95</c:v>
                </c:pt>
                <c:pt idx="4415">
                  <c:v>-116.49</c:v>
                </c:pt>
                <c:pt idx="4416">
                  <c:v>-1100.0</c:v>
                </c:pt>
                <c:pt idx="4417">
                  <c:v>-10300.57</c:v>
                </c:pt>
                <c:pt idx="4418">
                  <c:v>-1344.41</c:v>
                </c:pt>
                <c:pt idx="4419">
                  <c:v>-1725.93</c:v>
                </c:pt>
                <c:pt idx="4420">
                  <c:v>-400.0</c:v>
                </c:pt>
                <c:pt idx="4421">
                  <c:v>-12378.88</c:v>
                </c:pt>
                <c:pt idx="4422">
                  <c:v>-100.0</c:v>
                </c:pt>
                <c:pt idx="4423">
                  <c:v>-5603.0</c:v>
                </c:pt>
                <c:pt idx="4424">
                  <c:v>-437.08</c:v>
                </c:pt>
                <c:pt idx="4425">
                  <c:v>-4726.72</c:v>
                </c:pt>
                <c:pt idx="4426">
                  <c:v>-3001.25</c:v>
                </c:pt>
                <c:pt idx="4427">
                  <c:v>-4540.83</c:v>
                </c:pt>
                <c:pt idx="4428">
                  <c:v>-1868.56</c:v>
                </c:pt>
                <c:pt idx="4429">
                  <c:v>-2000.0</c:v>
                </c:pt>
                <c:pt idx="4430">
                  <c:v>-29.0</c:v>
                </c:pt>
                <c:pt idx="4431">
                  <c:v>-3691.15</c:v>
                </c:pt>
                <c:pt idx="4432">
                  <c:v>-70937.42</c:v>
                </c:pt>
                <c:pt idx="4433">
                  <c:v>-5.45584002E6</c:v>
                </c:pt>
                <c:pt idx="4434">
                  <c:v>0.0</c:v>
                </c:pt>
                <c:pt idx="4435">
                  <c:v>-2107.72</c:v>
                </c:pt>
                <c:pt idx="4436">
                  <c:v>-300.0</c:v>
                </c:pt>
                <c:pt idx="4437">
                  <c:v>-820.0</c:v>
                </c:pt>
                <c:pt idx="4438">
                  <c:v>-200.0</c:v>
                </c:pt>
                <c:pt idx="4439">
                  <c:v>-35125.0</c:v>
                </c:pt>
                <c:pt idx="4440">
                  <c:v>-15543.35</c:v>
                </c:pt>
                <c:pt idx="4441">
                  <c:v>-160.67</c:v>
                </c:pt>
                <c:pt idx="4442">
                  <c:v>-1250.0</c:v>
                </c:pt>
                <c:pt idx="4443">
                  <c:v>-406.94</c:v>
                </c:pt>
                <c:pt idx="4444">
                  <c:v>-1875.0</c:v>
                </c:pt>
                <c:pt idx="4445">
                  <c:v>-392.84</c:v>
                </c:pt>
                <c:pt idx="4446">
                  <c:v>-229.74</c:v>
                </c:pt>
                <c:pt idx="4447">
                  <c:v>-609.37</c:v>
                </c:pt>
                <c:pt idx="4448">
                  <c:v>-938.0</c:v>
                </c:pt>
                <c:pt idx="4449">
                  <c:v>-1150.0</c:v>
                </c:pt>
                <c:pt idx="4450">
                  <c:v>-171.16</c:v>
                </c:pt>
                <c:pt idx="4451">
                  <c:v>-53967.33</c:v>
                </c:pt>
                <c:pt idx="4452">
                  <c:v>-2073.0</c:v>
                </c:pt>
                <c:pt idx="4453">
                  <c:v>-2005.0</c:v>
                </c:pt>
                <c:pt idx="4454">
                  <c:v>-1588.7</c:v>
                </c:pt>
                <c:pt idx="4455">
                  <c:v>-825.0</c:v>
                </c:pt>
                <c:pt idx="4456">
                  <c:v>-3.82692198E6</c:v>
                </c:pt>
                <c:pt idx="4457">
                  <c:v>-3142.72</c:v>
                </c:pt>
                <c:pt idx="4458">
                  <c:v>-188.4</c:v>
                </c:pt>
                <c:pt idx="4459">
                  <c:v>-653.89</c:v>
                </c:pt>
                <c:pt idx="4460">
                  <c:v>-150.0</c:v>
                </c:pt>
                <c:pt idx="4461">
                  <c:v>-2586.45</c:v>
                </c:pt>
                <c:pt idx="4462">
                  <c:v>-413.65</c:v>
                </c:pt>
                <c:pt idx="4463">
                  <c:v>-15000.0</c:v>
                </c:pt>
                <c:pt idx="4464">
                  <c:v>-123.91</c:v>
                </c:pt>
                <c:pt idx="4465">
                  <c:v>-633.37</c:v>
                </c:pt>
                <c:pt idx="4466">
                  <c:v>-1041.74</c:v>
                </c:pt>
                <c:pt idx="4467">
                  <c:v>-539.28</c:v>
                </c:pt>
                <c:pt idx="4468">
                  <c:v>-250.0</c:v>
                </c:pt>
                <c:pt idx="4469">
                  <c:v>-283.18</c:v>
                </c:pt>
                <c:pt idx="4470">
                  <c:v>-546.0</c:v>
                </c:pt>
                <c:pt idx="4471">
                  <c:v>-345.0</c:v>
                </c:pt>
                <c:pt idx="4472">
                  <c:v>-109.13</c:v>
                </c:pt>
                <c:pt idx="4473">
                  <c:v>-3200.0</c:v>
                </c:pt>
                <c:pt idx="4474">
                  <c:v>-7565.0</c:v>
                </c:pt>
                <c:pt idx="4475">
                  <c:v>-327.25</c:v>
                </c:pt>
                <c:pt idx="4476">
                  <c:v>-174.29</c:v>
                </c:pt>
                <c:pt idx="4477">
                  <c:v>-20.5</c:v>
                </c:pt>
                <c:pt idx="4478">
                  <c:v>-15.77</c:v>
                </c:pt>
                <c:pt idx="4479">
                  <c:v>-210.0</c:v>
                </c:pt>
                <c:pt idx="4480">
                  <c:v>-7703.52</c:v>
                </c:pt>
                <c:pt idx="4481">
                  <c:v>-747.0</c:v>
                </c:pt>
                <c:pt idx="4482">
                  <c:v>-13691.57</c:v>
                </c:pt>
                <c:pt idx="4483">
                  <c:v>-14764.37</c:v>
                </c:pt>
                <c:pt idx="4484">
                  <c:v>-1257.8</c:v>
                </c:pt>
                <c:pt idx="4485">
                  <c:v>-1012.0</c:v>
                </c:pt>
                <c:pt idx="4486">
                  <c:v>-105.96</c:v>
                </c:pt>
                <c:pt idx="4487">
                  <c:v>-220.56</c:v>
                </c:pt>
                <c:pt idx="4488">
                  <c:v>-970.0</c:v>
                </c:pt>
                <c:pt idx="4489">
                  <c:v>-200.0</c:v>
                </c:pt>
                <c:pt idx="4490">
                  <c:v>-445.67</c:v>
                </c:pt>
                <c:pt idx="4491">
                  <c:v>-16023.68</c:v>
                </c:pt>
                <c:pt idx="4492">
                  <c:v>-584.3299999999994</c:v>
                </c:pt>
                <c:pt idx="4493">
                  <c:v>-369.0</c:v>
                </c:pt>
                <c:pt idx="4494">
                  <c:v>-204.0</c:v>
                </c:pt>
                <c:pt idx="4495">
                  <c:v>-350.0</c:v>
                </c:pt>
                <c:pt idx="4496">
                  <c:v>-4409.09</c:v>
                </c:pt>
                <c:pt idx="4497">
                  <c:v>-20.54</c:v>
                </c:pt>
                <c:pt idx="4498">
                  <c:v>-8.0</c:v>
                </c:pt>
                <c:pt idx="4499">
                  <c:v>-7346.94</c:v>
                </c:pt>
                <c:pt idx="4500">
                  <c:v>-466.9299999999996</c:v>
                </c:pt>
                <c:pt idx="4501">
                  <c:v>-200.72</c:v>
                </c:pt>
                <c:pt idx="4502">
                  <c:v>-9834.17</c:v>
                </c:pt>
                <c:pt idx="4503">
                  <c:v>-950.0</c:v>
                </c:pt>
                <c:pt idx="4504">
                  <c:v>-4300.01</c:v>
                </c:pt>
                <c:pt idx="4505">
                  <c:v>-539.0</c:v>
                </c:pt>
                <c:pt idx="4506">
                  <c:v>-292.05</c:v>
                </c:pt>
                <c:pt idx="4507">
                  <c:v>-701.0</c:v>
                </c:pt>
                <c:pt idx="4508">
                  <c:v>-61004.48</c:v>
                </c:pt>
                <c:pt idx="4509">
                  <c:v>-678.8399999999979</c:v>
                </c:pt>
                <c:pt idx="4510">
                  <c:v>-250.0</c:v>
                </c:pt>
                <c:pt idx="4511">
                  <c:v>-150.0</c:v>
                </c:pt>
                <c:pt idx="4512">
                  <c:v>-33.57</c:v>
                </c:pt>
                <c:pt idx="4513">
                  <c:v>-1526.7</c:v>
                </c:pt>
                <c:pt idx="4514">
                  <c:v>-1607.84</c:v>
                </c:pt>
                <c:pt idx="4515">
                  <c:v>-3070.81</c:v>
                </c:pt>
                <c:pt idx="4516">
                  <c:v>-2483.82</c:v>
                </c:pt>
                <c:pt idx="4517">
                  <c:v>-1807.25</c:v>
                </c:pt>
                <c:pt idx="4518">
                  <c:v>-557.66</c:v>
                </c:pt>
                <c:pt idx="4519">
                  <c:v>-1676.57</c:v>
                </c:pt>
                <c:pt idx="4520">
                  <c:v>-94886.0</c:v>
                </c:pt>
                <c:pt idx="4521">
                  <c:v>-12.0</c:v>
                </c:pt>
                <c:pt idx="4522">
                  <c:v>-600.0</c:v>
                </c:pt>
                <c:pt idx="4523">
                  <c:v>-2880.0</c:v>
                </c:pt>
                <c:pt idx="4524">
                  <c:v>-6775.67</c:v>
                </c:pt>
                <c:pt idx="4525">
                  <c:v>-46695.0</c:v>
                </c:pt>
                <c:pt idx="4526">
                  <c:v>-397.05</c:v>
                </c:pt>
                <c:pt idx="4527">
                  <c:v>-1456.9</c:v>
                </c:pt>
                <c:pt idx="4528">
                  <c:v>-21687.0</c:v>
                </c:pt>
                <c:pt idx="4529">
                  <c:v>-873.0</c:v>
                </c:pt>
                <c:pt idx="4530">
                  <c:v>-116.0</c:v>
                </c:pt>
                <c:pt idx="4531">
                  <c:v>-666423.2699999989</c:v>
                </c:pt>
                <c:pt idx="4532">
                  <c:v>-1999.5</c:v>
                </c:pt>
                <c:pt idx="4533">
                  <c:v>-500.0</c:v>
                </c:pt>
                <c:pt idx="4534">
                  <c:v>-255.96</c:v>
                </c:pt>
                <c:pt idx="4535">
                  <c:v>-1794.18</c:v>
                </c:pt>
                <c:pt idx="4536">
                  <c:v>-1717.03</c:v>
                </c:pt>
                <c:pt idx="4537">
                  <c:v>-8141.43</c:v>
                </c:pt>
                <c:pt idx="4538">
                  <c:v>-6890.7</c:v>
                </c:pt>
                <c:pt idx="4539">
                  <c:v>-1875.0</c:v>
                </c:pt>
                <c:pt idx="4540">
                  <c:v>-1034.11</c:v>
                </c:pt>
                <c:pt idx="4541">
                  <c:v>-160.86</c:v>
                </c:pt>
                <c:pt idx="4542">
                  <c:v>-100.0</c:v>
                </c:pt>
                <c:pt idx="4543">
                  <c:v>-129.15</c:v>
                </c:pt>
                <c:pt idx="4544">
                  <c:v>-125.62</c:v>
                </c:pt>
                <c:pt idx="4545">
                  <c:v>-126.33</c:v>
                </c:pt>
                <c:pt idx="4546">
                  <c:v>-36.77</c:v>
                </c:pt>
                <c:pt idx="4547">
                  <c:v>-6386.0</c:v>
                </c:pt>
                <c:pt idx="4548">
                  <c:v>-9588.49</c:v>
                </c:pt>
                <c:pt idx="4549">
                  <c:v>-87.26</c:v>
                </c:pt>
                <c:pt idx="4550">
                  <c:v>-2525.68</c:v>
                </c:pt>
                <c:pt idx="4551">
                  <c:v>-11057.0</c:v>
                </c:pt>
                <c:pt idx="4552">
                  <c:v>-4661.0</c:v>
                </c:pt>
                <c:pt idx="4553">
                  <c:v>-1042.8</c:v>
                </c:pt>
                <c:pt idx="4554">
                  <c:v>-1371.0</c:v>
                </c:pt>
                <c:pt idx="4555">
                  <c:v>-116.64</c:v>
                </c:pt>
                <c:pt idx="4556">
                  <c:v>-700.0</c:v>
                </c:pt>
                <c:pt idx="4557">
                  <c:v>-2700.0</c:v>
                </c:pt>
                <c:pt idx="4558">
                  <c:v>-159.64</c:v>
                </c:pt>
                <c:pt idx="4559">
                  <c:v>-13.0</c:v>
                </c:pt>
                <c:pt idx="4560">
                  <c:v>-558.0</c:v>
                </c:pt>
                <c:pt idx="4561">
                  <c:v>-2380.0</c:v>
                </c:pt>
                <c:pt idx="4562">
                  <c:v>-6150.83</c:v>
                </c:pt>
                <c:pt idx="4563">
                  <c:v>-100.0</c:v>
                </c:pt>
                <c:pt idx="4564">
                  <c:v>-61.55</c:v>
                </c:pt>
                <c:pt idx="4565">
                  <c:v>-17777.13</c:v>
                </c:pt>
                <c:pt idx="4566">
                  <c:v>-600.0</c:v>
                </c:pt>
                <c:pt idx="4567">
                  <c:v>-384.84</c:v>
                </c:pt>
                <c:pt idx="4568">
                  <c:v>-4087.5</c:v>
                </c:pt>
                <c:pt idx="4569">
                  <c:v>-79.71</c:v>
                </c:pt>
                <c:pt idx="4570">
                  <c:v>-11758.35</c:v>
                </c:pt>
                <c:pt idx="4571">
                  <c:v>-500.0</c:v>
                </c:pt>
                <c:pt idx="4572">
                  <c:v>-123.2</c:v>
                </c:pt>
                <c:pt idx="4573">
                  <c:v>-940.73</c:v>
                </c:pt>
                <c:pt idx="4574">
                  <c:v>-464.31</c:v>
                </c:pt>
                <c:pt idx="4575">
                  <c:v>-2039.88</c:v>
                </c:pt>
                <c:pt idx="4576">
                  <c:v>-321.82</c:v>
                </c:pt>
                <c:pt idx="4577">
                  <c:v>-4153.47</c:v>
                </c:pt>
                <c:pt idx="4578">
                  <c:v>-28589.29</c:v>
                </c:pt>
                <c:pt idx="4579">
                  <c:v>-1177.9</c:v>
                </c:pt>
                <c:pt idx="4580">
                  <c:v>-40400.0</c:v>
                </c:pt>
                <c:pt idx="4581">
                  <c:v>-235.41</c:v>
                </c:pt>
                <c:pt idx="4582">
                  <c:v>-1105.0</c:v>
                </c:pt>
                <c:pt idx="4583">
                  <c:v>-295.58</c:v>
                </c:pt>
                <c:pt idx="4584">
                  <c:v>-400.0</c:v>
                </c:pt>
                <c:pt idx="4585">
                  <c:v>-560.8599999999979</c:v>
                </c:pt>
                <c:pt idx="4586">
                  <c:v>-4763.51</c:v>
                </c:pt>
                <c:pt idx="4587">
                  <c:v>-948.0</c:v>
                </c:pt>
                <c:pt idx="4588">
                  <c:v>-408.0</c:v>
                </c:pt>
                <c:pt idx="4589">
                  <c:v>-4023.66</c:v>
                </c:pt>
                <c:pt idx="4590">
                  <c:v>-668.3599999999979</c:v>
                </c:pt>
                <c:pt idx="4591">
                  <c:v>-15398.78</c:v>
                </c:pt>
                <c:pt idx="4592">
                  <c:v>-5389.0</c:v>
                </c:pt>
                <c:pt idx="4593">
                  <c:v>-6616.0</c:v>
                </c:pt>
                <c:pt idx="4594">
                  <c:v>-6317.0</c:v>
                </c:pt>
                <c:pt idx="4595">
                  <c:v>-546.3099999999994</c:v>
                </c:pt>
                <c:pt idx="4596">
                  <c:v>-4336.65</c:v>
                </c:pt>
                <c:pt idx="4597">
                  <c:v>-3157.75</c:v>
                </c:pt>
                <c:pt idx="4598">
                  <c:v>-299.3</c:v>
                </c:pt>
                <c:pt idx="4599">
                  <c:v>-121.59</c:v>
                </c:pt>
                <c:pt idx="4600">
                  <c:v>-756.3299999999994</c:v>
                </c:pt>
                <c:pt idx="4601">
                  <c:v>-2773.72</c:v>
                </c:pt>
                <c:pt idx="4602">
                  <c:v>-1440.31</c:v>
                </c:pt>
                <c:pt idx="4603">
                  <c:v>-2100.0</c:v>
                </c:pt>
                <c:pt idx="4604">
                  <c:v>-454.0</c:v>
                </c:pt>
                <c:pt idx="4605">
                  <c:v>-856.0</c:v>
                </c:pt>
                <c:pt idx="4606">
                  <c:v>-267.75</c:v>
                </c:pt>
                <c:pt idx="4607">
                  <c:v>-26.81</c:v>
                </c:pt>
                <c:pt idx="4608">
                  <c:v>-51.35</c:v>
                </c:pt>
                <c:pt idx="4609">
                  <c:v>-22.62</c:v>
                </c:pt>
                <c:pt idx="4610">
                  <c:v>-33.26</c:v>
                </c:pt>
                <c:pt idx="4611">
                  <c:v>-1835.63</c:v>
                </c:pt>
                <c:pt idx="4612">
                  <c:v>-3041.89</c:v>
                </c:pt>
                <c:pt idx="4613">
                  <c:v>-19729.8</c:v>
                </c:pt>
                <c:pt idx="4614">
                  <c:v>-218.67</c:v>
                </c:pt>
                <c:pt idx="4615">
                  <c:v>1038.36</c:v>
                </c:pt>
                <c:pt idx="4616">
                  <c:v>-16420.25999999999</c:v>
                </c:pt>
                <c:pt idx="4617">
                  <c:v>-198.0</c:v>
                </c:pt>
                <c:pt idx="4618">
                  <c:v>-11961.72</c:v>
                </c:pt>
                <c:pt idx="4619">
                  <c:v>-9464.77</c:v>
                </c:pt>
                <c:pt idx="4620">
                  <c:v>-205.75</c:v>
                </c:pt>
                <c:pt idx="4621">
                  <c:v>-3895.0</c:v>
                </c:pt>
                <c:pt idx="4622">
                  <c:v>0.0</c:v>
                </c:pt>
                <c:pt idx="4623">
                  <c:v>-644.0</c:v>
                </c:pt>
                <c:pt idx="4624">
                  <c:v>-178.52</c:v>
                </c:pt>
                <c:pt idx="4625">
                  <c:v>-332.0</c:v>
                </c:pt>
                <c:pt idx="4626">
                  <c:v>-490.18</c:v>
                </c:pt>
                <c:pt idx="4627">
                  <c:v>-125.53</c:v>
                </c:pt>
                <c:pt idx="4628">
                  <c:v>-127.42</c:v>
                </c:pt>
                <c:pt idx="4629">
                  <c:v>-400.0</c:v>
                </c:pt>
                <c:pt idx="4630">
                  <c:v>-590.64</c:v>
                </c:pt>
                <c:pt idx="4631">
                  <c:v>-182.72</c:v>
                </c:pt>
                <c:pt idx="4632">
                  <c:v>-3203.32</c:v>
                </c:pt>
                <c:pt idx="4633">
                  <c:v>-4220.1</c:v>
                </c:pt>
                <c:pt idx="4634">
                  <c:v>-494.0</c:v>
                </c:pt>
                <c:pt idx="4635">
                  <c:v>0.0</c:v>
                </c:pt>
                <c:pt idx="4636">
                  <c:v>-6000.0</c:v>
                </c:pt>
                <c:pt idx="4637">
                  <c:v>-69444.36</c:v>
                </c:pt>
                <c:pt idx="4638">
                  <c:v>-750.0</c:v>
                </c:pt>
                <c:pt idx="4639">
                  <c:v>-114.54</c:v>
                </c:pt>
                <c:pt idx="4640">
                  <c:v>-1000.0</c:v>
                </c:pt>
                <c:pt idx="4641">
                  <c:v>-11800.0</c:v>
                </c:pt>
                <c:pt idx="4642">
                  <c:v>-4146.84</c:v>
                </c:pt>
                <c:pt idx="4643">
                  <c:v>-180.85</c:v>
                </c:pt>
                <c:pt idx="4644">
                  <c:v>-162.0</c:v>
                </c:pt>
                <c:pt idx="4645">
                  <c:v>-2441.0</c:v>
                </c:pt>
                <c:pt idx="4646">
                  <c:v>-6000.0</c:v>
                </c:pt>
                <c:pt idx="4647">
                  <c:v>-258.54</c:v>
                </c:pt>
                <c:pt idx="4648">
                  <c:v>-175.62</c:v>
                </c:pt>
                <c:pt idx="4649">
                  <c:v>-240.79</c:v>
                </c:pt>
                <c:pt idx="4650">
                  <c:v>-198.54</c:v>
                </c:pt>
                <c:pt idx="4651">
                  <c:v>-2513.81</c:v>
                </c:pt>
                <c:pt idx="4652">
                  <c:v>-1250.0</c:v>
                </c:pt>
                <c:pt idx="4653">
                  <c:v>-500.0</c:v>
                </c:pt>
                <c:pt idx="4654">
                  <c:v>-5323.54</c:v>
                </c:pt>
                <c:pt idx="4655">
                  <c:v>-331.0</c:v>
                </c:pt>
                <c:pt idx="4656">
                  <c:v>-12638.0</c:v>
                </c:pt>
                <c:pt idx="4657">
                  <c:v>-963.8199999999994</c:v>
                </c:pt>
                <c:pt idx="4658">
                  <c:v>-541.0</c:v>
                </c:pt>
                <c:pt idx="4659">
                  <c:v>-31.9</c:v>
                </c:pt>
                <c:pt idx="4660">
                  <c:v>-9403.629999999985</c:v>
                </c:pt>
                <c:pt idx="4661">
                  <c:v>-2075.68</c:v>
                </c:pt>
                <c:pt idx="4662">
                  <c:v>-8400.0</c:v>
                </c:pt>
                <c:pt idx="4663">
                  <c:v>-5998.0</c:v>
                </c:pt>
                <c:pt idx="4664">
                  <c:v>-8061.81</c:v>
                </c:pt>
                <c:pt idx="4665">
                  <c:v>-9181.0</c:v>
                </c:pt>
                <c:pt idx="4666">
                  <c:v>-250.0</c:v>
                </c:pt>
                <c:pt idx="4667">
                  <c:v>-150.0</c:v>
                </c:pt>
                <c:pt idx="4668">
                  <c:v>-39822.0</c:v>
                </c:pt>
                <c:pt idx="4669">
                  <c:v>-115.65</c:v>
                </c:pt>
                <c:pt idx="4670">
                  <c:v>-1550.0</c:v>
                </c:pt>
                <c:pt idx="4671">
                  <c:v>-3370.0</c:v>
                </c:pt>
                <c:pt idx="4672">
                  <c:v>-1250.0</c:v>
                </c:pt>
                <c:pt idx="4673">
                  <c:v>-127.66</c:v>
                </c:pt>
                <c:pt idx="4674">
                  <c:v>-1051.04</c:v>
                </c:pt>
                <c:pt idx="4675">
                  <c:v>-615.9499999999994</c:v>
                </c:pt>
                <c:pt idx="4676">
                  <c:v>-275.0</c:v>
                </c:pt>
                <c:pt idx="4677">
                  <c:v>-222.66</c:v>
                </c:pt>
                <c:pt idx="4678">
                  <c:v>-180.0</c:v>
                </c:pt>
                <c:pt idx="4679">
                  <c:v>-460.89</c:v>
                </c:pt>
                <c:pt idx="4680">
                  <c:v>-83.89</c:v>
                </c:pt>
                <c:pt idx="4681">
                  <c:v>-23.8</c:v>
                </c:pt>
                <c:pt idx="4682">
                  <c:v>-12.0</c:v>
                </c:pt>
                <c:pt idx="4683">
                  <c:v>-3854.0</c:v>
                </c:pt>
                <c:pt idx="4684">
                  <c:v>-2441.0</c:v>
                </c:pt>
                <c:pt idx="4685">
                  <c:v>-31781.34</c:v>
                </c:pt>
                <c:pt idx="4686">
                  <c:v>-611.91</c:v>
                </c:pt>
                <c:pt idx="4687">
                  <c:v>-1685.4</c:v>
                </c:pt>
                <c:pt idx="4688">
                  <c:v>-160.14</c:v>
                </c:pt>
                <c:pt idx="4689">
                  <c:v>-195.21</c:v>
                </c:pt>
                <c:pt idx="4690">
                  <c:v>-350.0</c:v>
                </c:pt>
                <c:pt idx="4691">
                  <c:v>-864.7</c:v>
                </c:pt>
                <c:pt idx="4692">
                  <c:v>-184.5</c:v>
                </c:pt>
                <c:pt idx="4693">
                  <c:v>-847.24</c:v>
                </c:pt>
                <c:pt idx="4694">
                  <c:v>-344.0</c:v>
                </c:pt>
                <c:pt idx="4695">
                  <c:v>-1110.0</c:v>
                </c:pt>
                <c:pt idx="4696">
                  <c:v>-112.93</c:v>
                </c:pt>
                <c:pt idx="4697">
                  <c:v>-121.58</c:v>
                </c:pt>
                <c:pt idx="4698">
                  <c:v>-2000.0</c:v>
                </c:pt>
                <c:pt idx="4699">
                  <c:v>-824.4599999999994</c:v>
                </c:pt>
                <c:pt idx="4700">
                  <c:v>-621.49</c:v>
                </c:pt>
                <c:pt idx="4701">
                  <c:v>-2218.38</c:v>
                </c:pt>
                <c:pt idx="4702">
                  <c:v>-8900.0</c:v>
                </c:pt>
                <c:pt idx="4703">
                  <c:v>-971.3199999999994</c:v>
                </c:pt>
                <c:pt idx="4704">
                  <c:v>-2460.36</c:v>
                </c:pt>
                <c:pt idx="4705">
                  <c:v>-49651.93</c:v>
                </c:pt>
                <c:pt idx="4706">
                  <c:v>-423.0</c:v>
                </c:pt>
                <c:pt idx="4707">
                  <c:v>-675.0</c:v>
                </c:pt>
                <c:pt idx="4708">
                  <c:v>-137.5</c:v>
                </c:pt>
                <c:pt idx="4709">
                  <c:v>-107.05</c:v>
                </c:pt>
                <c:pt idx="4710">
                  <c:v>-135.95</c:v>
                </c:pt>
                <c:pt idx="4711">
                  <c:v>-1146.01</c:v>
                </c:pt>
                <c:pt idx="4712">
                  <c:v>-22464.0</c:v>
                </c:pt>
                <c:pt idx="4713">
                  <c:v>-2292.01</c:v>
                </c:pt>
                <c:pt idx="4714">
                  <c:v>-675.6</c:v>
                </c:pt>
                <c:pt idx="4715">
                  <c:v>-11735.87</c:v>
                </c:pt>
                <c:pt idx="4716">
                  <c:v>-25.5</c:v>
                </c:pt>
                <c:pt idx="4717">
                  <c:v>-16412.32</c:v>
                </c:pt>
                <c:pt idx="4718">
                  <c:v>-5573.74</c:v>
                </c:pt>
                <c:pt idx="4719">
                  <c:v>-8795.629999999985</c:v>
                </c:pt>
                <c:pt idx="4720">
                  <c:v>-170.57</c:v>
                </c:pt>
                <c:pt idx="4721">
                  <c:v>-11.06</c:v>
                </c:pt>
                <c:pt idx="4722">
                  <c:v>-247.33</c:v>
                </c:pt>
                <c:pt idx="4723">
                  <c:v>-15125.98</c:v>
                </c:pt>
                <c:pt idx="4724">
                  <c:v>-741.63</c:v>
                </c:pt>
                <c:pt idx="4725">
                  <c:v>-235.42</c:v>
                </c:pt>
                <c:pt idx="4726">
                  <c:v>-800.0</c:v>
                </c:pt>
                <c:pt idx="4727">
                  <c:v>-400.0</c:v>
                </c:pt>
                <c:pt idx="4728">
                  <c:v>-2750.0</c:v>
                </c:pt>
                <c:pt idx="4729">
                  <c:v>0.0</c:v>
                </c:pt>
                <c:pt idx="4730">
                  <c:v>-488.4</c:v>
                </c:pt>
                <c:pt idx="4731">
                  <c:v>-514.88</c:v>
                </c:pt>
                <c:pt idx="4732">
                  <c:v>-195777.31</c:v>
                </c:pt>
                <c:pt idx="4733">
                  <c:v>-10939.0</c:v>
                </c:pt>
                <c:pt idx="4734">
                  <c:v>-469.4</c:v>
                </c:pt>
                <c:pt idx="4735">
                  <c:v>-290.0</c:v>
                </c:pt>
                <c:pt idx="4736">
                  <c:v>-5512.86</c:v>
                </c:pt>
                <c:pt idx="4737">
                  <c:v>-205.76</c:v>
                </c:pt>
                <c:pt idx="4738">
                  <c:v>-12227.03</c:v>
                </c:pt>
                <c:pt idx="4739">
                  <c:v>-813172.0</c:v>
                </c:pt>
                <c:pt idx="4740">
                  <c:v>-172.55</c:v>
                </c:pt>
                <c:pt idx="4741">
                  <c:v>-710.66</c:v>
                </c:pt>
                <c:pt idx="4742">
                  <c:v>0.0</c:v>
                </c:pt>
                <c:pt idx="4743">
                  <c:v>-848.02</c:v>
                </c:pt>
                <c:pt idx="4744">
                  <c:v>0.0</c:v>
                </c:pt>
                <c:pt idx="4745">
                  <c:v>-150.0</c:v>
                </c:pt>
                <c:pt idx="4746">
                  <c:v>-145.53</c:v>
                </c:pt>
                <c:pt idx="4747">
                  <c:v>-113.26</c:v>
                </c:pt>
                <c:pt idx="4748">
                  <c:v>-221.88</c:v>
                </c:pt>
                <c:pt idx="4749">
                  <c:v>-3158.79</c:v>
                </c:pt>
                <c:pt idx="4750">
                  <c:v>-128.9</c:v>
                </c:pt>
                <c:pt idx="4751">
                  <c:v>-273.0</c:v>
                </c:pt>
                <c:pt idx="4752">
                  <c:v>-400.0</c:v>
                </c:pt>
                <c:pt idx="4753">
                  <c:v>-335.39</c:v>
                </c:pt>
                <c:pt idx="4754">
                  <c:v>-575.0</c:v>
                </c:pt>
                <c:pt idx="4755">
                  <c:v>-60788.67</c:v>
                </c:pt>
                <c:pt idx="4756">
                  <c:v>-29635.0</c:v>
                </c:pt>
                <c:pt idx="4757">
                  <c:v>-670.0</c:v>
                </c:pt>
                <c:pt idx="4758">
                  <c:v>-100.0</c:v>
                </c:pt>
                <c:pt idx="4759">
                  <c:v>-350.0</c:v>
                </c:pt>
                <c:pt idx="4760">
                  <c:v>-162.6</c:v>
                </c:pt>
                <c:pt idx="4761">
                  <c:v>-162.0</c:v>
                </c:pt>
                <c:pt idx="4762">
                  <c:v>-150.0</c:v>
                </c:pt>
                <c:pt idx="4763">
                  <c:v>-375.0</c:v>
                </c:pt>
                <c:pt idx="4764">
                  <c:v>-576.0</c:v>
                </c:pt>
                <c:pt idx="4765">
                  <c:v>-250.0</c:v>
                </c:pt>
                <c:pt idx="4766">
                  <c:v>-4236.46</c:v>
                </c:pt>
                <c:pt idx="4767">
                  <c:v>-345.0</c:v>
                </c:pt>
                <c:pt idx="4768">
                  <c:v>-6142.0</c:v>
                </c:pt>
                <c:pt idx="4769">
                  <c:v>-1235.32</c:v>
                </c:pt>
                <c:pt idx="4770">
                  <c:v>-22550.0</c:v>
                </c:pt>
                <c:pt idx="4771">
                  <c:v>-359.0</c:v>
                </c:pt>
                <c:pt idx="4772">
                  <c:v>-244.43</c:v>
                </c:pt>
                <c:pt idx="4773">
                  <c:v>-1164.58</c:v>
                </c:pt>
                <c:pt idx="4774">
                  <c:v>-128.87</c:v>
                </c:pt>
                <c:pt idx="4775">
                  <c:v>-1683.96</c:v>
                </c:pt>
                <c:pt idx="4776">
                  <c:v>-54506.97</c:v>
                </c:pt>
                <c:pt idx="4777">
                  <c:v>0.0</c:v>
                </c:pt>
                <c:pt idx="4778">
                  <c:v>-200.0</c:v>
                </c:pt>
                <c:pt idx="4779">
                  <c:v>-18547.3</c:v>
                </c:pt>
                <c:pt idx="4780">
                  <c:v>-100.0</c:v>
                </c:pt>
                <c:pt idx="4781">
                  <c:v>-164.0</c:v>
                </c:pt>
                <c:pt idx="4782">
                  <c:v>-100.0</c:v>
                </c:pt>
                <c:pt idx="4783">
                  <c:v>-1308.05</c:v>
                </c:pt>
                <c:pt idx="4784">
                  <c:v>-106.4</c:v>
                </c:pt>
                <c:pt idx="4785">
                  <c:v>-121.61</c:v>
                </c:pt>
                <c:pt idx="4786">
                  <c:v>-623.75</c:v>
                </c:pt>
                <c:pt idx="4787">
                  <c:v>-152.47</c:v>
                </c:pt>
                <c:pt idx="4788">
                  <c:v>-150.0</c:v>
                </c:pt>
                <c:pt idx="4789">
                  <c:v>-811.91</c:v>
                </c:pt>
                <c:pt idx="4790">
                  <c:v>-2234.26</c:v>
                </c:pt>
                <c:pt idx="4791">
                  <c:v>-255.15</c:v>
                </c:pt>
                <c:pt idx="4792">
                  <c:v>-205.94</c:v>
                </c:pt>
                <c:pt idx="4793">
                  <c:v>-1750.0</c:v>
                </c:pt>
                <c:pt idx="4794">
                  <c:v>-882.5</c:v>
                </c:pt>
                <c:pt idx="4795">
                  <c:v>-228.0</c:v>
                </c:pt>
                <c:pt idx="4796">
                  <c:v>-37.32</c:v>
                </c:pt>
                <c:pt idx="4797">
                  <c:v>-4671.27</c:v>
                </c:pt>
                <c:pt idx="4798">
                  <c:v>-15.46</c:v>
                </c:pt>
                <c:pt idx="4799">
                  <c:v>-189.0</c:v>
                </c:pt>
                <c:pt idx="4800">
                  <c:v>-1500.0</c:v>
                </c:pt>
                <c:pt idx="4801">
                  <c:v>-2476.25</c:v>
                </c:pt>
                <c:pt idx="4802">
                  <c:v>-1500.0</c:v>
                </c:pt>
                <c:pt idx="4803">
                  <c:v>-1500.0</c:v>
                </c:pt>
                <c:pt idx="4804">
                  <c:v>-10000.0</c:v>
                </c:pt>
                <c:pt idx="4805">
                  <c:v>-35000.0</c:v>
                </c:pt>
                <c:pt idx="4806">
                  <c:v>-1828.85</c:v>
                </c:pt>
                <c:pt idx="4807">
                  <c:v>-300.0</c:v>
                </c:pt>
                <c:pt idx="4808">
                  <c:v>-4182.41</c:v>
                </c:pt>
                <c:pt idx="4809">
                  <c:v>-1434.38</c:v>
                </c:pt>
                <c:pt idx="4810">
                  <c:v>-1911.87</c:v>
                </c:pt>
                <c:pt idx="4811">
                  <c:v>-291.5</c:v>
                </c:pt>
                <c:pt idx="4812">
                  <c:v>-150.0</c:v>
                </c:pt>
                <c:pt idx="4813">
                  <c:v>-345.44</c:v>
                </c:pt>
                <c:pt idx="4814">
                  <c:v>-1164.44</c:v>
                </c:pt>
                <c:pt idx="4815">
                  <c:v>-1187.5</c:v>
                </c:pt>
                <c:pt idx="4816">
                  <c:v>-284.0</c:v>
                </c:pt>
                <c:pt idx="4817">
                  <c:v>-2650.0</c:v>
                </c:pt>
                <c:pt idx="4818">
                  <c:v>-260.0</c:v>
                </c:pt>
                <c:pt idx="4819">
                  <c:v>-300.0</c:v>
                </c:pt>
                <c:pt idx="4820">
                  <c:v>-105.0</c:v>
                </c:pt>
                <c:pt idx="4821">
                  <c:v>-108.57</c:v>
                </c:pt>
                <c:pt idx="4822">
                  <c:v>-666.3299999999994</c:v>
                </c:pt>
                <c:pt idx="4823">
                  <c:v>-350.0</c:v>
                </c:pt>
                <c:pt idx="4824">
                  <c:v>-8043.32</c:v>
                </c:pt>
                <c:pt idx="4825">
                  <c:v>-352.65</c:v>
                </c:pt>
                <c:pt idx="4826">
                  <c:v>-838.9499999999994</c:v>
                </c:pt>
                <c:pt idx="4827">
                  <c:v>-341.14</c:v>
                </c:pt>
                <c:pt idx="4828">
                  <c:v>-531.69</c:v>
                </c:pt>
                <c:pt idx="4829">
                  <c:v>-153.29</c:v>
                </c:pt>
                <c:pt idx="4830">
                  <c:v>-874.1</c:v>
                </c:pt>
                <c:pt idx="4831">
                  <c:v>-8997.08</c:v>
                </c:pt>
                <c:pt idx="4832">
                  <c:v>-2996.77</c:v>
                </c:pt>
                <c:pt idx="4833">
                  <c:v>-3632.77</c:v>
                </c:pt>
                <c:pt idx="4834">
                  <c:v>-111.69</c:v>
                </c:pt>
                <c:pt idx="4835">
                  <c:v>-326.54</c:v>
                </c:pt>
                <c:pt idx="4836">
                  <c:v>-223.27</c:v>
                </c:pt>
                <c:pt idx="4837">
                  <c:v>-2897.7</c:v>
                </c:pt>
                <c:pt idx="4838">
                  <c:v>-2983.46</c:v>
                </c:pt>
                <c:pt idx="4839">
                  <c:v>-172.57</c:v>
                </c:pt>
                <c:pt idx="4840">
                  <c:v>-106.58</c:v>
                </c:pt>
                <c:pt idx="4841">
                  <c:v>-728.0599999999994</c:v>
                </c:pt>
                <c:pt idx="4842">
                  <c:v>-163.7</c:v>
                </c:pt>
                <c:pt idx="4843">
                  <c:v>-102.09</c:v>
                </c:pt>
                <c:pt idx="4844">
                  <c:v>-230.0</c:v>
                </c:pt>
                <c:pt idx="4845">
                  <c:v>-100.0</c:v>
                </c:pt>
                <c:pt idx="4846">
                  <c:v>-100.0</c:v>
                </c:pt>
                <c:pt idx="4847">
                  <c:v>-432.6</c:v>
                </c:pt>
                <c:pt idx="4848">
                  <c:v>-288.79</c:v>
                </c:pt>
                <c:pt idx="4849">
                  <c:v>-230.0</c:v>
                </c:pt>
                <c:pt idx="4850">
                  <c:v>-181.22</c:v>
                </c:pt>
                <c:pt idx="4851">
                  <c:v>-119.58</c:v>
                </c:pt>
                <c:pt idx="4852">
                  <c:v>-5246.82</c:v>
                </c:pt>
                <c:pt idx="4853">
                  <c:v>-300.0</c:v>
                </c:pt>
                <c:pt idx="4854">
                  <c:v>-103.19</c:v>
                </c:pt>
                <c:pt idx="4855">
                  <c:v>-106.9</c:v>
                </c:pt>
                <c:pt idx="4856">
                  <c:v>-1.29116563E6</c:v>
                </c:pt>
                <c:pt idx="4857">
                  <c:v>-12860.42</c:v>
                </c:pt>
                <c:pt idx="4858">
                  <c:v>-28007.3</c:v>
                </c:pt>
                <c:pt idx="4859">
                  <c:v>-517.0</c:v>
                </c:pt>
                <c:pt idx="4860">
                  <c:v>-694.27</c:v>
                </c:pt>
                <c:pt idx="4861">
                  <c:v>-242.17</c:v>
                </c:pt>
                <c:pt idx="4862">
                  <c:v>-1119.3</c:v>
                </c:pt>
                <c:pt idx="4863">
                  <c:v>-137.88</c:v>
                </c:pt>
                <c:pt idx="4864">
                  <c:v>-6166.04</c:v>
                </c:pt>
                <c:pt idx="4865">
                  <c:v>-17375.00999999999</c:v>
                </c:pt>
                <c:pt idx="4866">
                  <c:v>-142.8</c:v>
                </c:pt>
                <c:pt idx="4867">
                  <c:v>-124.95</c:v>
                </c:pt>
                <c:pt idx="4868">
                  <c:v>-214.2</c:v>
                </c:pt>
                <c:pt idx="4869">
                  <c:v>-142.8</c:v>
                </c:pt>
                <c:pt idx="4870">
                  <c:v>-500.0</c:v>
                </c:pt>
                <c:pt idx="4871">
                  <c:v>-151.45</c:v>
                </c:pt>
                <c:pt idx="4872">
                  <c:v>-1060.0</c:v>
                </c:pt>
                <c:pt idx="4873">
                  <c:v>-115.0</c:v>
                </c:pt>
                <c:pt idx="4874">
                  <c:v>-388.33</c:v>
                </c:pt>
                <c:pt idx="4875">
                  <c:v>-115.0</c:v>
                </c:pt>
                <c:pt idx="4876">
                  <c:v>-541.8599999999979</c:v>
                </c:pt>
                <c:pt idx="4877">
                  <c:v>-4367.88</c:v>
                </c:pt>
                <c:pt idx="4878">
                  <c:v>-23354.0</c:v>
                </c:pt>
                <c:pt idx="4879">
                  <c:v>-883.67</c:v>
                </c:pt>
                <c:pt idx="4880">
                  <c:v>-485.94</c:v>
                </c:pt>
                <c:pt idx="4881">
                  <c:v>-677.73</c:v>
                </c:pt>
                <c:pt idx="4882">
                  <c:v>-510.36</c:v>
                </c:pt>
                <c:pt idx="4883">
                  <c:v>-94510.51</c:v>
                </c:pt>
                <c:pt idx="4884">
                  <c:v>-30535.95</c:v>
                </c:pt>
                <c:pt idx="4885">
                  <c:v>-13016.89</c:v>
                </c:pt>
                <c:pt idx="4886">
                  <c:v>-3800.94</c:v>
                </c:pt>
                <c:pt idx="4887">
                  <c:v>-150.0</c:v>
                </c:pt>
                <c:pt idx="4888">
                  <c:v>-225.01</c:v>
                </c:pt>
                <c:pt idx="4889">
                  <c:v>-104.85</c:v>
                </c:pt>
                <c:pt idx="4890">
                  <c:v>-203.29</c:v>
                </c:pt>
                <c:pt idx="4891">
                  <c:v>-597.91</c:v>
                </c:pt>
                <c:pt idx="4892">
                  <c:v>-4164.29</c:v>
                </c:pt>
                <c:pt idx="4893">
                  <c:v>-5237.0</c:v>
                </c:pt>
                <c:pt idx="4894">
                  <c:v>-355.14</c:v>
                </c:pt>
                <c:pt idx="4895">
                  <c:v>-1821.51</c:v>
                </c:pt>
                <c:pt idx="4896">
                  <c:v>-1655.0</c:v>
                </c:pt>
                <c:pt idx="4897">
                  <c:v>-250.0</c:v>
                </c:pt>
                <c:pt idx="4898">
                  <c:v>-7747.39</c:v>
                </c:pt>
                <c:pt idx="4899">
                  <c:v>-7180.19</c:v>
                </c:pt>
                <c:pt idx="4900">
                  <c:v>-7013.06</c:v>
                </c:pt>
                <c:pt idx="4901">
                  <c:v>-74850.98</c:v>
                </c:pt>
                <c:pt idx="4902">
                  <c:v>-3377.0</c:v>
                </c:pt>
                <c:pt idx="4903">
                  <c:v>-68.87</c:v>
                </c:pt>
                <c:pt idx="4904">
                  <c:v>-15930.85</c:v>
                </c:pt>
                <c:pt idx="4905">
                  <c:v>-200.0</c:v>
                </c:pt>
                <c:pt idx="4906">
                  <c:v>-8580.0</c:v>
                </c:pt>
                <c:pt idx="4907">
                  <c:v>-583.3299999999994</c:v>
                </c:pt>
                <c:pt idx="4908">
                  <c:v>-186.0</c:v>
                </c:pt>
                <c:pt idx="4909">
                  <c:v>-439.44</c:v>
                </c:pt>
                <c:pt idx="4910">
                  <c:v>-16677.64</c:v>
                </c:pt>
                <c:pt idx="4911">
                  <c:v>-183.08</c:v>
                </c:pt>
                <c:pt idx="4912">
                  <c:v>-663.74</c:v>
                </c:pt>
                <c:pt idx="4913">
                  <c:v>-2000.0</c:v>
                </c:pt>
                <c:pt idx="4914">
                  <c:v>-290.02</c:v>
                </c:pt>
                <c:pt idx="4915">
                  <c:v>-125.0</c:v>
                </c:pt>
                <c:pt idx="4916">
                  <c:v>-1922.64</c:v>
                </c:pt>
                <c:pt idx="4917">
                  <c:v>-10190.02</c:v>
                </c:pt>
                <c:pt idx="4918">
                  <c:v>-8838.67</c:v>
                </c:pt>
                <c:pt idx="4919">
                  <c:v>-8231.73</c:v>
                </c:pt>
                <c:pt idx="4920">
                  <c:v>-17.37</c:v>
                </c:pt>
                <c:pt idx="4921">
                  <c:v>-24979.0</c:v>
                </c:pt>
                <c:pt idx="4922">
                  <c:v>-1066.0</c:v>
                </c:pt>
                <c:pt idx="4923">
                  <c:v>-340.5</c:v>
                </c:pt>
                <c:pt idx="4924">
                  <c:v>-33096.0</c:v>
                </c:pt>
                <c:pt idx="4925">
                  <c:v>-436.61</c:v>
                </c:pt>
                <c:pt idx="4926">
                  <c:v>-39925.0</c:v>
                </c:pt>
                <c:pt idx="4927">
                  <c:v>-2375.5</c:v>
                </c:pt>
                <c:pt idx="4928">
                  <c:v>-408.98</c:v>
                </c:pt>
                <c:pt idx="4929">
                  <c:v>-240.0</c:v>
                </c:pt>
                <c:pt idx="4930">
                  <c:v>-200.0</c:v>
                </c:pt>
                <c:pt idx="4931">
                  <c:v>-100.0</c:v>
                </c:pt>
                <c:pt idx="4932">
                  <c:v>-626.71</c:v>
                </c:pt>
                <c:pt idx="4933">
                  <c:v>-250.0</c:v>
                </c:pt>
                <c:pt idx="4934">
                  <c:v>-252.0</c:v>
                </c:pt>
                <c:pt idx="4935">
                  <c:v>-300.0</c:v>
                </c:pt>
                <c:pt idx="4936">
                  <c:v>-200.0</c:v>
                </c:pt>
                <c:pt idx="4937">
                  <c:v>-250.0</c:v>
                </c:pt>
                <c:pt idx="4938">
                  <c:v>-225.0</c:v>
                </c:pt>
                <c:pt idx="4939">
                  <c:v>-11157.0</c:v>
                </c:pt>
                <c:pt idx="4940">
                  <c:v>-18000.0</c:v>
                </c:pt>
                <c:pt idx="4941">
                  <c:v>-100.0</c:v>
                </c:pt>
                <c:pt idx="4942">
                  <c:v>-300.0</c:v>
                </c:pt>
                <c:pt idx="4943">
                  <c:v>-7270.64</c:v>
                </c:pt>
                <c:pt idx="4944">
                  <c:v>-1683.0</c:v>
                </c:pt>
                <c:pt idx="4945">
                  <c:v>-302.06</c:v>
                </c:pt>
                <c:pt idx="4946">
                  <c:v>-14464.07</c:v>
                </c:pt>
                <c:pt idx="4947">
                  <c:v>-1131.0</c:v>
                </c:pt>
                <c:pt idx="4948">
                  <c:v>-722.47</c:v>
                </c:pt>
                <c:pt idx="4949">
                  <c:v>-350.0</c:v>
                </c:pt>
                <c:pt idx="4950">
                  <c:v>-33241.16</c:v>
                </c:pt>
                <c:pt idx="4951">
                  <c:v>-2740.0</c:v>
                </c:pt>
                <c:pt idx="4952">
                  <c:v>-350.0</c:v>
                </c:pt>
                <c:pt idx="4953">
                  <c:v>-700.0</c:v>
                </c:pt>
                <c:pt idx="4954">
                  <c:v>-330.0</c:v>
                </c:pt>
                <c:pt idx="4955">
                  <c:v>-1000.0</c:v>
                </c:pt>
                <c:pt idx="4956">
                  <c:v>-1213.89</c:v>
                </c:pt>
                <c:pt idx="4957">
                  <c:v>-117.99</c:v>
                </c:pt>
                <c:pt idx="4958">
                  <c:v>-47257.31</c:v>
                </c:pt>
                <c:pt idx="4959">
                  <c:v>-346.87</c:v>
                </c:pt>
                <c:pt idx="4960">
                  <c:v>-538.59</c:v>
                </c:pt>
                <c:pt idx="4961">
                  <c:v>-507.0</c:v>
                </c:pt>
                <c:pt idx="4962">
                  <c:v>-23.66</c:v>
                </c:pt>
                <c:pt idx="4963">
                  <c:v>-23.66</c:v>
                </c:pt>
                <c:pt idx="4964">
                  <c:v>-23.66</c:v>
                </c:pt>
                <c:pt idx="4965">
                  <c:v>-1779.68</c:v>
                </c:pt>
                <c:pt idx="4966">
                  <c:v>-2300.0</c:v>
                </c:pt>
                <c:pt idx="4967">
                  <c:v>-1250.73</c:v>
                </c:pt>
                <c:pt idx="4968">
                  <c:v>-789.42</c:v>
                </c:pt>
                <c:pt idx="4969">
                  <c:v>-0.22</c:v>
                </c:pt>
                <c:pt idx="4970">
                  <c:v>-8841.0</c:v>
                </c:pt>
                <c:pt idx="4971">
                  <c:v>-1523.61</c:v>
                </c:pt>
                <c:pt idx="4972">
                  <c:v>-201.05</c:v>
                </c:pt>
                <c:pt idx="4973">
                  <c:v>-358.33</c:v>
                </c:pt>
                <c:pt idx="4974">
                  <c:v>-360.0</c:v>
                </c:pt>
                <c:pt idx="4975">
                  <c:v>-2550.0</c:v>
                </c:pt>
                <c:pt idx="4976">
                  <c:v>-184.45</c:v>
                </c:pt>
                <c:pt idx="4977">
                  <c:v>-107.5</c:v>
                </c:pt>
                <c:pt idx="4978">
                  <c:v>-300.0</c:v>
                </c:pt>
                <c:pt idx="4979">
                  <c:v>-645.0</c:v>
                </c:pt>
                <c:pt idx="4980">
                  <c:v>-110330.0</c:v>
                </c:pt>
                <c:pt idx="4981">
                  <c:v>-17530.0</c:v>
                </c:pt>
                <c:pt idx="4982">
                  <c:v>-26713.22</c:v>
                </c:pt>
                <c:pt idx="4983">
                  <c:v>-141.0</c:v>
                </c:pt>
                <c:pt idx="4984">
                  <c:v>-51.95</c:v>
                </c:pt>
                <c:pt idx="4985">
                  <c:v>-350.0</c:v>
                </c:pt>
                <c:pt idx="4986">
                  <c:v>-1215.56</c:v>
                </c:pt>
                <c:pt idx="4987">
                  <c:v>-12469.4</c:v>
                </c:pt>
                <c:pt idx="4988">
                  <c:v>-7781.42</c:v>
                </c:pt>
                <c:pt idx="4989">
                  <c:v>-422.5</c:v>
                </c:pt>
                <c:pt idx="4990">
                  <c:v>-149.11</c:v>
                </c:pt>
                <c:pt idx="4991">
                  <c:v>-1380.0</c:v>
                </c:pt>
                <c:pt idx="4992">
                  <c:v>-226.65</c:v>
                </c:pt>
                <c:pt idx="4993">
                  <c:v>-1225.74</c:v>
                </c:pt>
                <c:pt idx="4994">
                  <c:v>-1000.0</c:v>
                </c:pt>
                <c:pt idx="4995">
                  <c:v>-317.02</c:v>
                </c:pt>
                <c:pt idx="4996">
                  <c:v>-170.0</c:v>
                </c:pt>
                <c:pt idx="4997">
                  <c:v>-665.0</c:v>
                </c:pt>
                <c:pt idx="4998">
                  <c:v>-271.04</c:v>
                </c:pt>
                <c:pt idx="4999">
                  <c:v>-100.0</c:v>
                </c:pt>
                <c:pt idx="5000">
                  <c:v>-534.0</c:v>
                </c:pt>
                <c:pt idx="5001">
                  <c:v>-145.87</c:v>
                </c:pt>
                <c:pt idx="5002">
                  <c:v>-128.0</c:v>
                </c:pt>
                <c:pt idx="5003">
                  <c:v>-100.0</c:v>
                </c:pt>
                <c:pt idx="5004">
                  <c:v>-176.23</c:v>
                </c:pt>
                <c:pt idx="5005">
                  <c:v>-357.0</c:v>
                </c:pt>
                <c:pt idx="5006">
                  <c:v>-1029.0</c:v>
                </c:pt>
                <c:pt idx="5007">
                  <c:v>-109.65</c:v>
                </c:pt>
                <c:pt idx="5008">
                  <c:v>-1500.0</c:v>
                </c:pt>
                <c:pt idx="5009">
                  <c:v>-1020.5</c:v>
                </c:pt>
                <c:pt idx="5010">
                  <c:v>-249.58</c:v>
                </c:pt>
                <c:pt idx="5011">
                  <c:v>-291.47</c:v>
                </c:pt>
                <c:pt idx="5012">
                  <c:v>-11555.4</c:v>
                </c:pt>
                <c:pt idx="5013">
                  <c:v>-1242.0</c:v>
                </c:pt>
                <c:pt idx="5014">
                  <c:v>-7627.57</c:v>
                </c:pt>
                <c:pt idx="5015">
                  <c:v>-2203.0</c:v>
                </c:pt>
                <c:pt idx="5016">
                  <c:v>-219.94</c:v>
                </c:pt>
                <c:pt idx="5017">
                  <c:v>-150.0</c:v>
                </c:pt>
                <c:pt idx="5018">
                  <c:v>-5432.91</c:v>
                </c:pt>
                <c:pt idx="5019">
                  <c:v>-2996.28</c:v>
                </c:pt>
                <c:pt idx="5020">
                  <c:v>-3996.0</c:v>
                </c:pt>
                <c:pt idx="5021">
                  <c:v>-10155.55</c:v>
                </c:pt>
                <c:pt idx="5022">
                  <c:v>-893.4499999999994</c:v>
                </c:pt>
                <c:pt idx="5023">
                  <c:v>-2.8</c:v>
                </c:pt>
                <c:pt idx="5024">
                  <c:v>-69.3</c:v>
                </c:pt>
                <c:pt idx="5025">
                  <c:v>-5579.5</c:v>
                </c:pt>
                <c:pt idx="5026">
                  <c:v>-10479.97</c:v>
                </c:pt>
                <c:pt idx="5027">
                  <c:v>-500.0</c:v>
                </c:pt>
                <c:pt idx="5028">
                  <c:v>-1000.0</c:v>
                </c:pt>
                <c:pt idx="5029">
                  <c:v>-315.95</c:v>
                </c:pt>
                <c:pt idx="5030">
                  <c:v>-1694.44</c:v>
                </c:pt>
                <c:pt idx="5031">
                  <c:v>-639915.1799999948</c:v>
                </c:pt>
                <c:pt idx="5032">
                  <c:v>-272.24</c:v>
                </c:pt>
                <c:pt idx="5033">
                  <c:v>-2615.56</c:v>
                </c:pt>
                <c:pt idx="5034">
                  <c:v>-100.0</c:v>
                </c:pt>
                <c:pt idx="5035">
                  <c:v>-336.62</c:v>
                </c:pt>
                <c:pt idx="5036">
                  <c:v>-150.0</c:v>
                </c:pt>
                <c:pt idx="5037">
                  <c:v>-100.0</c:v>
                </c:pt>
                <c:pt idx="5038">
                  <c:v>-9350.82</c:v>
                </c:pt>
                <c:pt idx="5039">
                  <c:v>-1546.85</c:v>
                </c:pt>
                <c:pt idx="5040">
                  <c:v>-12535.53</c:v>
                </c:pt>
                <c:pt idx="5041">
                  <c:v>-2816.78</c:v>
                </c:pt>
                <c:pt idx="5042">
                  <c:v>-450.12</c:v>
                </c:pt>
                <c:pt idx="5043">
                  <c:v>-500.0</c:v>
                </c:pt>
                <c:pt idx="5044">
                  <c:v>-27377.01</c:v>
                </c:pt>
                <c:pt idx="5045">
                  <c:v>-8048.05</c:v>
                </c:pt>
                <c:pt idx="5046">
                  <c:v>-6284.09</c:v>
                </c:pt>
                <c:pt idx="5047">
                  <c:v>-21234.82</c:v>
                </c:pt>
                <c:pt idx="5048">
                  <c:v>-4612.29</c:v>
                </c:pt>
                <c:pt idx="5049">
                  <c:v>-2900.0</c:v>
                </c:pt>
                <c:pt idx="5050">
                  <c:v>-7556.03</c:v>
                </c:pt>
                <c:pt idx="5051">
                  <c:v>-3710.76</c:v>
                </c:pt>
                <c:pt idx="5052">
                  <c:v>-1666.66</c:v>
                </c:pt>
                <c:pt idx="5053">
                  <c:v>-38280.0</c:v>
                </c:pt>
                <c:pt idx="5054">
                  <c:v>-5006.94</c:v>
                </c:pt>
                <c:pt idx="5055">
                  <c:v>-131.3</c:v>
                </c:pt>
                <c:pt idx="5056">
                  <c:v>-618.99</c:v>
                </c:pt>
                <c:pt idx="5057">
                  <c:v>-1250.0</c:v>
                </c:pt>
                <c:pt idx="5058">
                  <c:v>-337.37</c:v>
                </c:pt>
                <c:pt idx="5059">
                  <c:v>-100.0</c:v>
                </c:pt>
                <c:pt idx="5060">
                  <c:v>-2000.0</c:v>
                </c:pt>
                <c:pt idx="5061">
                  <c:v>-100.0</c:v>
                </c:pt>
                <c:pt idx="5062">
                  <c:v>-2500.0</c:v>
                </c:pt>
                <c:pt idx="5063">
                  <c:v>-22630.0</c:v>
                </c:pt>
                <c:pt idx="5064">
                  <c:v>-127.0</c:v>
                </c:pt>
                <c:pt idx="5065">
                  <c:v>-4000.0</c:v>
                </c:pt>
                <c:pt idx="5066">
                  <c:v>-14236.63</c:v>
                </c:pt>
                <c:pt idx="5067">
                  <c:v>-13.0</c:v>
                </c:pt>
                <c:pt idx="5068">
                  <c:v>-100.8</c:v>
                </c:pt>
                <c:pt idx="5069">
                  <c:v>-20.5</c:v>
                </c:pt>
                <c:pt idx="5070">
                  <c:v>-421077.0</c:v>
                </c:pt>
                <c:pt idx="5071">
                  <c:v>-1426.11</c:v>
                </c:pt>
                <c:pt idx="5072">
                  <c:v>-11466.8</c:v>
                </c:pt>
                <c:pt idx="5073">
                  <c:v>-500.0</c:v>
                </c:pt>
                <c:pt idx="5074">
                  <c:v>-394.22</c:v>
                </c:pt>
                <c:pt idx="5075">
                  <c:v>-410.96</c:v>
                </c:pt>
                <c:pt idx="5076">
                  <c:v>-418.62</c:v>
                </c:pt>
                <c:pt idx="5077">
                  <c:v>-500.0</c:v>
                </c:pt>
                <c:pt idx="5078">
                  <c:v>-790.0</c:v>
                </c:pt>
                <c:pt idx="5079">
                  <c:v>-3000.0</c:v>
                </c:pt>
                <c:pt idx="5080">
                  <c:v>-1863.55</c:v>
                </c:pt>
                <c:pt idx="5081">
                  <c:v>-225.0</c:v>
                </c:pt>
                <c:pt idx="5082">
                  <c:v>-211.07</c:v>
                </c:pt>
                <c:pt idx="5083">
                  <c:v>-977.59</c:v>
                </c:pt>
                <c:pt idx="5084">
                  <c:v>-1231.05</c:v>
                </c:pt>
                <c:pt idx="5085">
                  <c:v>-3550.0</c:v>
                </c:pt>
                <c:pt idx="5086">
                  <c:v>-33000.0</c:v>
                </c:pt>
                <c:pt idx="5087">
                  <c:v>-10591.33</c:v>
                </c:pt>
                <c:pt idx="5088">
                  <c:v>-3471.98</c:v>
                </c:pt>
                <c:pt idx="5089">
                  <c:v>-8830.0</c:v>
                </c:pt>
                <c:pt idx="5090">
                  <c:v>-1200.0</c:v>
                </c:pt>
                <c:pt idx="5091">
                  <c:v>-1200.0</c:v>
                </c:pt>
                <c:pt idx="5092">
                  <c:v>-200.0</c:v>
                </c:pt>
                <c:pt idx="5093">
                  <c:v>-25.0</c:v>
                </c:pt>
                <c:pt idx="5094">
                  <c:v>-220.0</c:v>
                </c:pt>
                <c:pt idx="5095">
                  <c:v>-120.0</c:v>
                </c:pt>
                <c:pt idx="5096">
                  <c:v>-2455.0</c:v>
                </c:pt>
                <c:pt idx="5097">
                  <c:v>-100.0</c:v>
                </c:pt>
                <c:pt idx="5098">
                  <c:v>-650.0</c:v>
                </c:pt>
                <c:pt idx="5099">
                  <c:v>-400.0</c:v>
                </c:pt>
                <c:pt idx="5100">
                  <c:v>-369.0</c:v>
                </c:pt>
                <c:pt idx="5101">
                  <c:v>-450.0</c:v>
                </c:pt>
                <c:pt idx="5102">
                  <c:v>-6460.41</c:v>
                </c:pt>
                <c:pt idx="5103">
                  <c:v>-454.0</c:v>
                </c:pt>
                <c:pt idx="5104">
                  <c:v>-830.0</c:v>
                </c:pt>
                <c:pt idx="5105">
                  <c:v>-696.78</c:v>
                </c:pt>
                <c:pt idx="5106">
                  <c:v>-275.0</c:v>
                </c:pt>
                <c:pt idx="5107">
                  <c:v>-1000.0</c:v>
                </c:pt>
                <c:pt idx="5108">
                  <c:v>-156.19</c:v>
                </c:pt>
                <c:pt idx="5109">
                  <c:v>-137.83</c:v>
                </c:pt>
                <c:pt idx="5110">
                  <c:v>-199.0</c:v>
                </c:pt>
                <c:pt idx="5111">
                  <c:v>-127455.26</c:v>
                </c:pt>
                <c:pt idx="5112">
                  <c:v>-7998.38</c:v>
                </c:pt>
                <c:pt idx="5113">
                  <c:v>-2508.0</c:v>
                </c:pt>
                <c:pt idx="5114">
                  <c:v>-1934.0</c:v>
                </c:pt>
                <c:pt idx="5115">
                  <c:v>-1409.0</c:v>
                </c:pt>
                <c:pt idx="5116">
                  <c:v>-4970.400000000001</c:v>
                </c:pt>
                <c:pt idx="5117">
                  <c:v>-414.97</c:v>
                </c:pt>
                <c:pt idx="5118">
                  <c:v>-8154.65</c:v>
                </c:pt>
                <c:pt idx="5119">
                  <c:v>-57000.0</c:v>
                </c:pt>
                <c:pt idx="5120">
                  <c:v>-198.2</c:v>
                </c:pt>
                <c:pt idx="5121">
                  <c:v>-156.33</c:v>
                </c:pt>
                <c:pt idx="5122">
                  <c:v>-268.47</c:v>
                </c:pt>
                <c:pt idx="5123">
                  <c:v>-1000.0</c:v>
                </c:pt>
                <c:pt idx="5124">
                  <c:v>-100.0</c:v>
                </c:pt>
                <c:pt idx="5125">
                  <c:v>-28292.09</c:v>
                </c:pt>
                <c:pt idx="5126">
                  <c:v>-112.5</c:v>
                </c:pt>
                <c:pt idx="5127">
                  <c:v>-1612.5</c:v>
                </c:pt>
                <c:pt idx="5128">
                  <c:v>-1000.0</c:v>
                </c:pt>
                <c:pt idx="5129">
                  <c:v>-114.72</c:v>
                </c:pt>
                <c:pt idx="5130">
                  <c:v>-1020.0</c:v>
                </c:pt>
                <c:pt idx="5131">
                  <c:v>-250.0</c:v>
                </c:pt>
                <c:pt idx="5132">
                  <c:v>-865.51</c:v>
                </c:pt>
                <c:pt idx="5133">
                  <c:v>-100.0</c:v>
                </c:pt>
                <c:pt idx="5134">
                  <c:v>-5927.27</c:v>
                </c:pt>
                <c:pt idx="5135">
                  <c:v>-1.252757645E7</c:v>
                </c:pt>
                <c:pt idx="5136">
                  <c:v>-642.0</c:v>
                </c:pt>
                <c:pt idx="5137">
                  <c:v>-16094.0</c:v>
                </c:pt>
                <c:pt idx="5138">
                  <c:v>-2332.62</c:v>
                </c:pt>
                <c:pt idx="5139">
                  <c:v>-165.05</c:v>
                </c:pt>
                <c:pt idx="5140">
                  <c:v>-39186.85</c:v>
                </c:pt>
                <c:pt idx="5141">
                  <c:v>-849.0</c:v>
                </c:pt>
                <c:pt idx="5142">
                  <c:v>-527.18</c:v>
                </c:pt>
                <c:pt idx="5143">
                  <c:v>-174.04</c:v>
                </c:pt>
                <c:pt idx="5144">
                  <c:v>-122.22</c:v>
                </c:pt>
                <c:pt idx="5145">
                  <c:v>-6040.6</c:v>
                </c:pt>
                <c:pt idx="5146">
                  <c:v>-104.19</c:v>
                </c:pt>
                <c:pt idx="5147">
                  <c:v>-278.0299999999999</c:v>
                </c:pt>
                <c:pt idx="5148">
                  <c:v>-885.0</c:v>
                </c:pt>
                <c:pt idx="5149">
                  <c:v>-2500.0</c:v>
                </c:pt>
                <c:pt idx="5150">
                  <c:v>-250.0</c:v>
                </c:pt>
                <c:pt idx="5151">
                  <c:v>-400.0</c:v>
                </c:pt>
                <c:pt idx="5152">
                  <c:v>-45.96</c:v>
                </c:pt>
                <c:pt idx="5153">
                  <c:v>-10057.87</c:v>
                </c:pt>
                <c:pt idx="5154">
                  <c:v>-271.0</c:v>
                </c:pt>
                <c:pt idx="5155">
                  <c:v>-1578.07</c:v>
                </c:pt>
                <c:pt idx="5156">
                  <c:v>-1361.34</c:v>
                </c:pt>
                <c:pt idx="5157">
                  <c:v>0.0</c:v>
                </c:pt>
                <c:pt idx="5158">
                  <c:v>-6653.68</c:v>
                </c:pt>
                <c:pt idx="5159">
                  <c:v>-6508.25</c:v>
                </c:pt>
                <c:pt idx="5160">
                  <c:v>-5922.19</c:v>
                </c:pt>
                <c:pt idx="5161">
                  <c:v>-5214.76</c:v>
                </c:pt>
                <c:pt idx="5162">
                  <c:v>-5767.08</c:v>
                </c:pt>
                <c:pt idx="5163">
                  <c:v>-8858.75</c:v>
                </c:pt>
                <c:pt idx="5164">
                  <c:v>-30545.21</c:v>
                </c:pt>
                <c:pt idx="5165">
                  <c:v>-42269.0</c:v>
                </c:pt>
                <c:pt idx="5166">
                  <c:v>-117.94</c:v>
                </c:pt>
                <c:pt idx="5167">
                  <c:v>-208.25</c:v>
                </c:pt>
                <c:pt idx="5168">
                  <c:v>-200.0</c:v>
                </c:pt>
                <c:pt idx="5169">
                  <c:v>-171.0</c:v>
                </c:pt>
                <c:pt idx="5170">
                  <c:v>-933.66</c:v>
                </c:pt>
                <c:pt idx="5171">
                  <c:v>-2580.98</c:v>
                </c:pt>
                <c:pt idx="5172">
                  <c:v>-2746.0</c:v>
                </c:pt>
                <c:pt idx="5173">
                  <c:v>-631.28</c:v>
                </c:pt>
                <c:pt idx="5174">
                  <c:v>-2103.96</c:v>
                </c:pt>
                <c:pt idx="5175">
                  <c:v>-6853.95</c:v>
                </c:pt>
                <c:pt idx="5176">
                  <c:v>-5323.63</c:v>
                </c:pt>
                <c:pt idx="5177">
                  <c:v>-8517.809999999923</c:v>
                </c:pt>
                <c:pt idx="5178">
                  <c:v>-6769.14</c:v>
                </c:pt>
                <c:pt idx="5179">
                  <c:v>-7156.52</c:v>
                </c:pt>
                <c:pt idx="5180">
                  <c:v>-4230.0</c:v>
                </c:pt>
                <c:pt idx="5181">
                  <c:v>-50.3</c:v>
                </c:pt>
                <c:pt idx="5182">
                  <c:v>-11324.29</c:v>
                </c:pt>
                <c:pt idx="5183">
                  <c:v>-8043.7</c:v>
                </c:pt>
                <c:pt idx="5184">
                  <c:v>-5751.36</c:v>
                </c:pt>
                <c:pt idx="5185">
                  <c:v>-350.5</c:v>
                </c:pt>
                <c:pt idx="5186">
                  <c:v>-110.0</c:v>
                </c:pt>
                <c:pt idx="5187">
                  <c:v>-480.0</c:v>
                </c:pt>
                <c:pt idx="5188">
                  <c:v>0.0</c:v>
                </c:pt>
                <c:pt idx="5189">
                  <c:v>-21619.34</c:v>
                </c:pt>
                <c:pt idx="5190">
                  <c:v>-100.0</c:v>
                </c:pt>
                <c:pt idx="5191">
                  <c:v>-4078.75</c:v>
                </c:pt>
                <c:pt idx="5192">
                  <c:v>-122.57</c:v>
                </c:pt>
                <c:pt idx="5193">
                  <c:v>-311.0</c:v>
                </c:pt>
                <c:pt idx="5194">
                  <c:v>-867.8499999999979</c:v>
                </c:pt>
                <c:pt idx="5195">
                  <c:v>-19749.57</c:v>
                </c:pt>
                <c:pt idx="5196">
                  <c:v>-7333.86</c:v>
                </c:pt>
                <c:pt idx="5197">
                  <c:v>72.46</c:v>
                </c:pt>
                <c:pt idx="5198">
                  <c:v>-301.4299999999996</c:v>
                </c:pt>
                <c:pt idx="5199">
                  <c:v>-2153.91</c:v>
                </c:pt>
                <c:pt idx="5200">
                  <c:v>-500.0</c:v>
                </c:pt>
                <c:pt idx="5201">
                  <c:v>-125.0</c:v>
                </c:pt>
                <c:pt idx="5202">
                  <c:v>-5843.84</c:v>
                </c:pt>
                <c:pt idx="5203">
                  <c:v>-311.33</c:v>
                </c:pt>
                <c:pt idx="5204">
                  <c:v>-268.17</c:v>
                </c:pt>
                <c:pt idx="5205">
                  <c:v>-2902.84</c:v>
                </c:pt>
                <c:pt idx="5206">
                  <c:v>-805.01</c:v>
                </c:pt>
                <c:pt idx="5207">
                  <c:v>-184.0</c:v>
                </c:pt>
                <c:pt idx="5208">
                  <c:v>-46.46</c:v>
                </c:pt>
                <c:pt idx="5209">
                  <c:v>-1188.48</c:v>
                </c:pt>
                <c:pt idx="5210">
                  <c:v>-2843.0</c:v>
                </c:pt>
                <c:pt idx="5211">
                  <c:v>-6499.55</c:v>
                </c:pt>
                <c:pt idx="5212">
                  <c:v>-1072.0</c:v>
                </c:pt>
                <c:pt idx="5213">
                  <c:v>-7056.0</c:v>
                </c:pt>
                <c:pt idx="5214">
                  <c:v>-4857.0</c:v>
                </c:pt>
                <c:pt idx="5215">
                  <c:v>-14129.0</c:v>
                </c:pt>
                <c:pt idx="5216">
                  <c:v>-5237.0</c:v>
                </c:pt>
                <c:pt idx="5217">
                  <c:v>-715.0</c:v>
                </c:pt>
                <c:pt idx="5218">
                  <c:v>-4274.5</c:v>
                </c:pt>
                <c:pt idx="5219">
                  <c:v>-119.45</c:v>
                </c:pt>
                <c:pt idx="5220">
                  <c:v>-484.9299999999996</c:v>
                </c:pt>
                <c:pt idx="5221">
                  <c:v>-207.48</c:v>
                </c:pt>
                <c:pt idx="5222">
                  <c:v>-980.4399999999994</c:v>
                </c:pt>
                <c:pt idx="5223">
                  <c:v>-100.0</c:v>
                </c:pt>
                <c:pt idx="5224">
                  <c:v>-100.0</c:v>
                </c:pt>
                <c:pt idx="5225">
                  <c:v>-905.29</c:v>
                </c:pt>
                <c:pt idx="5226">
                  <c:v>-400.0</c:v>
                </c:pt>
                <c:pt idx="5227">
                  <c:v>-583.1</c:v>
                </c:pt>
                <c:pt idx="5228">
                  <c:v>-625.0</c:v>
                </c:pt>
                <c:pt idx="5229">
                  <c:v>-6022.3</c:v>
                </c:pt>
                <c:pt idx="5230">
                  <c:v>-407.0</c:v>
                </c:pt>
                <c:pt idx="5231">
                  <c:v>-358.0</c:v>
                </c:pt>
                <c:pt idx="5232">
                  <c:v>-1338.72</c:v>
                </c:pt>
                <c:pt idx="5233">
                  <c:v>-10756.87</c:v>
                </c:pt>
                <c:pt idx="5234">
                  <c:v>-6055.46</c:v>
                </c:pt>
                <c:pt idx="5235">
                  <c:v>-100.0</c:v>
                </c:pt>
                <c:pt idx="5236">
                  <c:v>-1219.17</c:v>
                </c:pt>
                <c:pt idx="5237">
                  <c:v>-304.65</c:v>
                </c:pt>
                <c:pt idx="5238">
                  <c:v>-14073.49</c:v>
                </c:pt>
                <c:pt idx="5239">
                  <c:v>-1480.34</c:v>
                </c:pt>
                <c:pt idx="5240">
                  <c:v>-8388.42</c:v>
                </c:pt>
                <c:pt idx="5241">
                  <c:v>-9451.949999999983</c:v>
                </c:pt>
                <c:pt idx="5242">
                  <c:v>-3000.0</c:v>
                </c:pt>
                <c:pt idx="5243">
                  <c:v>-100.0</c:v>
                </c:pt>
                <c:pt idx="5244">
                  <c:v>-921.48</c:v>
                </c:pt>
                <c:pt idx="5245">
                  <c:v>-10000.0</c:v>
                </c:pt>
                <c:pt idx="5246">
                  <c:v>-897.25</c:v>
                </c:pt>
                <c:pt idx="5247">
                  <c:v>-3181.21</c:v>
                </c:pt>
                <c:pt idx="5248">
                  <c:v>-7500.0</c:v>
                </c:pt>
                <c:pt idx="5249">
                  <c:v>-500.0</c:v>
                </c:pt>
                <c:pt idx="5250">
                  <c:v>-150.0</c:v>
                </c:pt>
                <c:pt idx="5251">
                  <c:v>-500.0</c:v>
                </c:pt>
                <c:pt idx="5252">
                  <c:v>-750.0</c:v>
                </c:pt>
                <c:pt idx="5253">
                  <c:v>-1668.42</c:v>
                </c:pt>
                <c:pt idx="5254">
                  <c:v>-297.5</c:v>
                </c:pt>
                <c:pt idx="5255">
                  <c:v>-208.43</c:v>
                </c:pt>
                <c:pt idx="5256">
                  <c:v>-18778.12</c:v>
                </c:pt>
                <c:pt idx="5257">
                  <c:v>-3987.49</c:v>
                </c:pt>
                <c:pt idx="5258">
                  <c:v>-5775.01</c:v>
                </c:pt>
                <c:pt idx="5259">
                  <c:v>-1217.0</c:v>
                </c:pt>
                <c:pt idx="5260">
                  <c:v>-1062.0</c:v>
                </c:pt>
                <c:pt idx="5261">
                  <c:v>-5863.96</c:v>
                </c:pt>
                <c:pt idx="5262">
                  <c:v>-1296.94</c:v>
                </c:pt>
                <c:pt idx="5263">
                  <c:v>-236.91</c:v>
                </c:pt>
                <c:pt idx="5264">
                  <c:v>5302.11</c:v>
                </c:pt>
                <c:pt idx="5265">
                  <c:v>-300.0</c:v>
                </c:pt>
                <c:pt idx="5266">
                  <c:v>-13756.19</c:v>
                </c:pt>
                <c:pt idx="5267">
                  <c:v>-7123.29</c:v>
                </c:pt>
                <c:pt idx="5268">
                  <c:v>-43061.59</c:v>
                </c:pt>
                <c:pt idx="5269">
                  <c:v>-1126.83</c:v>
                </c:pt>
                <c:pt idx="5270">
                  <c:v>-200.0</c:v>
                </c:pt>
                <c:pt idx="5271">
                  <c:v>-219.15</c:v>
                </c:pt>
                <c:pt idx="5272">
                  <c:v>0.0</c:v>
                </c:pt>
                <c:pt idx="5273">
                  <c:v>-5603.65</c:v>
                </c:pt>
                <c:pt idx="5274">
                  <c:v>-349.6</c:v>
                </c:pt>
                <c:pt idx="5275">
                  <c:v>-7000.0</c:v>
                </c:pt>
                <c:pt idx="5276">
                  <c:v>-1791.18</c:v>
                </c:pt>
                <c:pt idx="5277">
                  <c:v>-100.0</c:v>
                </c:pt>
                <c:pt idx="5278">
                  <c:v>-275.0</c:v>
                </c:pt>
                <c:pt idx="5279">
                  <c:v>-180.0</c:v>
                </c:pt>
                <c:pt idx="5280">
                  <c:v>-100.0</c:v>
                </c:pt>
                <c:pt idx="5281">
                  <c:v>-243.0</c:v>
                </c:pt>
                <c:pt idx="5282">
                  <c:v>-168.38</c:v>
                </c:pt>
                <c:pt idx="5283">
                  <c:v>-8324.16</c:v>
                </c:pt>
                <c:pt idx="5284">
                  <c:v>-5656.55</c:v>
                </c:pt>
                <c:pt idx="5285">
                  <c:v>-15604.28</c:v>
                </c:pt>
                <c:pt idx="5286">
                  <c:v>-27007.22</c:v>
                </c:pt>
                <c:pt idx="5287">
                  <c:v>-8324.16</c:v>
                </c:pt>
                <c:pt idx="5288">
                  <c:v>-23088.0</c:v>
                </c:pt>
                <c:pt idx="5289">
                  <c:v>-6014.9</c:v>
                </c:pt>
                <c:pt idx="5290">
                  <c:v>-6058.88</c:v>
                </c:pt>
                <c:pt idx="5291">
                  <c:v>-5399.72</c:v>
                </c:pt>
                <c:pt idx="5292">
                  <c:v>-1807.0</c:v>
                </c:pt>
                <c:pt idx="5293">
                  <c:v>-2286.0</c:v>
                </c:pt>
                <c:pt idx="5294">
                  <c:v>-8457.08</c:v>
                </c:pt>
                <c:pt idx="5295">
                  <c:v>-167.87</c:v>
                </c:pt>
                <c:pt idx="5296">
                  <c:v>-401.45</c:v>
                </c:pt>
                <c:pt idx="5297">
                  <c:v>-32290.0</c:v>
                </c:pt>
                <c:pt idx="5298">
                  <c:v>-125.0</c:v>
                </c:pt>
                <c:pt idx="5299">
                  <c:v>-3750.0</c:v>
                </c:pt>
                <c:pt idx="5300">
                  <c:v>-131.35</c:v>
                </c:pt>
                <c:pt idx="5301">
                  <c:v>-190.58</c:v>
                </c:pt>
                <c:pt idx="5302">
                  <c:v>-1393.57</c:v>
                </c:pt>
                <c:pt idx="5303">
                  <c:v>-332.14</c:v>
                </c:pt>
                <c:pt idx="5304">
                  <c:v>-1090.0</c:v>
                </c:pt>
                <c:pt idx="5305">
                  <c:v>-550.0</c:v>
                </c:pt>
                <c:pt idx="5306">
                  <c:v>-13650.0</c:v>
                </c:pt>
                <c:pt idx="5307">
                  <c:v>-272.57</c:v>
                </c:pt>
                <c:pt idx="5308">
                  <c:v>-400.0</c:v>
                </c:pt>
                <c:pt idx="5309">
                  <c:v>-1671.0</c:v>
                </c:pt>
                <c:pt idx="5310">
                  <c:v>-150.0</c:v>
                </c:pt>
                <c:pt idx="5311">
                  <c:v>-88.0</c:v>
                </c:pt>
                <c:pt idx="5312">
                  <c:v>-118056.0</c:v>
                </c:pt>
                <c:pt idx="5313">
                  <c:v>-400.0</c:v>
                </c:pt>
                <c:pt idx="5314">
                  <c:v>-114.1</c:v>
                </c:pt>
                <c:pt idx="5315">
                  <c:v>-1873.57</c:v>
                </c:pt>
                <c:pt idx="5316">
                  <c:v>-1187.0</c:v>
                </c:pt>
                <c:pt idx="5317">
                  <c:v>-1187.0</c:v>
                </c:pt>
                <c:pt idx="5318">
                  <c:v>-3983.0</c:v>
                </c:pt>
                <c:pt idx="5319">
                  <c:v>-147.51</c:v>
                </c:pt>
                <c:pt idx="5320">
                  <c:v>-250.95</c:v>
                </c:pt>
                <c:pt idx="5321">
                  <c:v>-118.05</c:v>
                </c:pt>
                <c:pt idx="5322">
                  <c:v>-1954.02</c:v>
                </c:pt>
                <c:pt idx="5323">
                  <c:v>-1000.0</c:v>
                </c:pt>
                <c:pt idx="5324">
                  <c:v>-400.0</c:v>
                </c:pt>
                <c:pt idx="5325">
                  <c:v>-1800.0</c:v>
                </c:pt>
                <c:pt idx="5326">
                  <c:v>-245.0</c:v>
                </c:pt>
                <c:pt idx="5327">
                  <c:v>-350.0</c:v>
                </c:pt>
                <c:pt idx="5328">
                  <c:v>-1322.52</c:v>
                </c:pt>
                <c:pt idx="5329">
                  <c:v>-134.74</c:v>
                </c:pt>
                <c:pt idx="5330">
                  <c:v>-210.0</c:v>
                </c:pt>
                <c:pt idx="5331">
                  <c:v>-4760.0</c:v>
                </c:pt>
                <c:pt idx="5332">
                  <c:v>-184.5</c:v>
                </c:pt>
                <c:pt idx="5333">
                  <c:v>-11972.0</c:v>
                </c:pt>
                <c:pt idx="5334">
                  <c:v>-1009.0</c:v>
                </c:pt>
                <c:pt idx="5335">
                  <c:v>-346.0</c:v>
                </c:pt>
                <c:pt idx="5336">
                  <c:v>-200.0</c:v>
                </c:pt>
                <c:pt idx="5337">
                  <c:v>-317.7799999999999</c:v>
                </c:pt>
                <c:pt idx="5338">
                  <c:v>-502.18</c:v>
                </c:pt>
                <c:pt idx="5339">
                  <c:v>-425.0</c:v>
                </c:pt>
                <c:pt idx="5340">
                  <c:v>-999.9</c:v>
                </c:pt>
                <c:pt idx="5341">
                  <c:v>-620.91</c:v>
                </c:pt>
                <c:pt idx="5342">
                  <c:v>-9609.2</c:v>
                </c:pt>
                <c:pt idx="5343">
                  <c:v>-42197.21</c:v>
                </c:pt>
                <c:pt idx="5344">
                  <c:v>-8322.9</c:v>
                </c:pt>
                <c:pt idx="5345">
                  <c:v>-1788.0</c:v>
                </c:pt>
                <c:pt idx="5346">
                  <c:v>-4822.0</c:v>
                </c:pt>
                <c:pt idx="5347">
                  <c:v>-66000.0</c:v>
                </c:pt>
                <c:pt idx="5348">
                  <c:v>-5815.0</c:v>
                </c:pt>
                <c:pt idx="5349">
                  <c:v>-30864.43</c:v>
                </c:pt>
                <c:pt idx="5350">
                  <c:v>-414.29</c:v>
                </c:pt>
                <c:pt idx="5351">
                  <c:v>-500.0</c:v>
                </c:pt>
                <c:pt idx="5352">
                  <c:v>-1362.28</c:v>
                </c:pt>
                <c:pt idx="5353">
                  <c:v>-5700.0</c:v>
                </c:pt>
                <c:pt idx="5354">
                  <c:v>-3675.91</c:v>
                </c:pt>
                <c:pt idx="5355">
                  <c:v>-556.03</c:v>
                </c:pt>
                <c:pt idx="5356">
                  <c:v>-293.29</c:v>
                </c:pt>
                <c:pt idx="5357">
                  <c:v>-100.0</c:v>
                </c:pt>
                <c:pt idx="5358">
                  <c:v>-969.47</c:v>
                </c:pt>
                <c:pt idx="5359">
                  <c:v>-106.31</c:v>
                </c:pt>
                <c:pt idx="5360">
                  <c:v>-500.0</c:v>
                </c:pt>
                <c:pt idx="5361">
                  <c:v>-1225.31</c:v>
                </c:pt>
                <c:pt idx="5362">
                  <c:v>-100.0</c:v>
                </c:pt>
                <c:pt idx="5363">
                  <c:v>-245626.28</c:v>
                </c:pt>
                <c:pt idx="5364">
                  <c:v>-264.81</c:v>
                </c:pt>
                <c:pt idx="5365">
                  <c:v>-3355.7</c:v>
                </c:pt>
                <c:pt idx="5366">
                  <c:v>-318.0</c:v>
                </c:pt>
                <c:pt idx="5367">
                  <c:v>-275.0</c:v>
                </c:pt>
                <c:pt idx="5368">
                  <c:v>-547.4</c:v>
                </c:pt>
                <c:pt idx="5369">
                  <c:v>-1050.0</c:v>
                </c:pt>
                <c:pt idx="5370">
                  <c:v>-654.5</c:v>
                </c:pt>
                <c:pt idx="5371">
                  <c:v>-740.0</c:v>
                </c:pt>
                <c:pt idx="5372">
                  <c:v>-250.0</c:v>
                </c:pt>
                <c:pt idx="5373">
                  <c:v>-350.0</c:v>
                </c:pt>
                <c:pt idx="5374">
                  <c:v>-1000.0</c:v>
                </c:pt>
                <c:pt idx="5375">
                  <c:v>-437.5</c:v>
                </c:pt>
                <c:pt idx="5376">
                  <c:v>-100.0</c:v>
                </c:pt>
                <c:pt idx="5377">
                  <c:v>-755.0</c:v>
                </c:pt>
                <c:pt idx="5378">
                  <c:v>-252.83</c:v>
                </c:pt>
                <c:pt idx="5379">
                  <c:v>-1100.0</c:v>
                </c:pt>
                <c:pt idx="5380">
                  <c:v>-200.0</c:v>
                </c:pt>
                <c:pt idx="5381">
                  <c:v>-1050.0</c:v>
                </c:pt>
                <c:pt idx="5382">
                  <c:v>-346.09</c:v>
                </c:pt>
                <c:pt idx="5383">
                  <c:v>-2100.0</c:v>
                </c:pt>
                <c:pt idx="5384">
                  <c:v>-166.67</c:v>
                </c:pt>
                <c:pt idx="5385">
                  <c:v>-100.0</c:v>
                </c:pt>
                <c:pt idx="5386">
                  <c:v>-191.13</c:v>
                </c:pt>
                <c:pt idx="5387">
                  <c:v>-383.13</c:v>
                </c:pt>
                <c:pt idx="5388">
                  <c:v>-277.5</c:v>
                </c:pt>
                <c:pt idx="5389">
                  <c:v>-600.0</c:v>
                </c:pt>
                <c:pt idx="5390">
                  <c:v>-3657.17</c:v>
                </c:pt>
                <c:pt idx="5391">
                  <c:v>-5734.48</c:v>
                </c:pt>
                <c:pt idx="5392">
                  <c:v>-162.5</c:v>
                </c:pt>
                <c:pt idx="5393">
                  <c:v>-148.75</c:v>
                </c:pt>
                <c:pt idx="5394">
                  <c:v>-250.0</c:v>
                </c:pt>
                <c:pt idx="5395">
                  <c:v>-526.0</c:v>
                </c:pt>
                <c:pt idx="5396">
                  <c:v>-509.35</c:v>
                </c:pt>
                <c:pt idx="5397">
                  <c:v>-370.0</c:v>
                </c:pt>
                <c:pt idx="5398">
                  <c:v>-13.0</c:v>
                </c:pt>
                <c:pt idx="5399">
                  <c:v>-45.0</c:v>
                </c:pt>
                <c:pt idx="5400">
                  <c:v>-788.0</c:v>
                </c:pt>
                <c:pt idx="5401">
                  <c:v>-2.34</c:v>
                </c:pt>
                <c:pt idx="5402">
                  <c:v>-3973.12</c:v>
                </c:pt>
                <c:pt idx="5403">
                  <c:v>-6974.31</c:v>
                </c:pt>
                <c:pt idx="5404">
                  <c:v>-4063.05</c:v>
                </c:pt>
                <c:pt idx="5405">
                  <c:v>-15046.0</c:v>
                </c:pt>
                <c:pt idx="5406">
                  <c:v>-150.0</c:v>
                </c:pt>
                <c:pt idx="5407">
                  <c:v>-917.59</c:v>
                </c:pt>
                <c:pt idx="5408">
                  <c:v>-5000.0</c:v>
                </c:pt>
                <c:pt idx="5409">
                  <c:v>-107.0</c:v>
                </c:pt>
                <c:pt idx="5410">
                  <c:v>-1000.0</c:v>
                </c:pt>
                <c:pt idx="5411">
                  <c:v>-1000.0</c:v>
                </c:pt>
                <c:pt idx="5412">
                  <c:v>-200.0</c:v>
                </c:pt>
                <c:pt idx="5413">
                  <c:v>-340.0</c:v>
                </c:pt>
                <c:pt idx="5414">
                  <c:v>-824.0</c:v>
                </c:pt>
                <c:pt idx="5415">
                  <c:v>-932.8199999999994</c:v>
                </c:pt>
                <c:pt idx="5416">
                  <c:v>-200.0</c:v>
                </c:pt>
                <c:pt idx="5417">
                  <c:v>-134.9</c:v>
                </c:pt>
                <c:pt idx="5418">
                  <c:v>-663.0</c:v>
                </c:pt>
                <c:pt idx="5419">
                  <c:v>-481.6</c:v>
                </c:pt>
                <c:pt idx="5420">
                  <c:v>-830.41</c:v>
                </c:pt>
                <c:pt idx="5421">
                  <c:v>-100.0</c:v>
                </c:pt>
                <c:pt idx="5422">
                  <c:v>-208.8</c:v>
                </c:pt>
                <c:pt idx="5423">
                  <c:v>-178.5</c:v>
                </c:pt>
                <c:pt idx="5424">
                  <c:v>-409.41</c:v>
                </c:pt>
                <c:pt idx="5425">
                  <c:v>-25.57</c:v>
                </c:pt>
                <c:pt idx="5426">
                  <c:v>-467.81</c:v>
                </c:pt>
                <c:pt idx="5427">
                  <c:v>-2705.0</c:v>
                </c:pt>
                <c:pt idx="5428">
                  <c:v>-2107.32</c:v>
                </c:pt>
                <c:pt idx="5429">
                  <c:v>-600.0</c:v>
                </c:pt>
                <c:pt idx="5430">
                  <c:v>-11790.46</c:v>
                </c:pt>
                <c:pt idx="5431">
                  <c:v>-779.76</c:v>
                </c:pt>
                <c:pt idx="5432">
                  <c:v>-858.01</c:v>
                </c:pt>
                <c:pt idx="5433">
                  <c:v>-1165.84</c:v>
                </c:pt>
                <c:pt idx="5434">
                  <c:v>-6480.09</c:v>
                </c:pt>
                <c:pt idx="5435">
                  <c:v>-6790.0</c:v>
                </c:pt>
                <c:pt idx="5436">
                  <c:v>-466.0</c:v>
                </c:pt>
                <c:pt idx="5437">
                  <c:v>-432.94</c:v>
                </c:pt>
                <c:pt idx="5438">
                  <c:v>-38.81</c:v>
                </c:pt>
                <c:pt idx="5439">
                  <c:v>-7132.87</c:v>
                </c:pt>
                <c:pt idx="5440">
                  <c:v>-173.6</c:v>
                </c:pt>
                <c:pt idx="5441">
                  <c:v>-200.0</c:v>
                </c:pt>
                <c:pt idx="5442">
                  <c:v>-478.71</c:v>
                </c:pt>
                <c:pt idx="5443">
                  <c:v>-100.0</c:v>
                </c:pt>
                <c:pt idx="5444">
                  <c:v>-233.0</c:v>
                </c:pt>
                <c:pt idx="5445">
                  <c:v>-1284.86</c:v>
                </c:pt>
                <c:pt idx="5446">
                  <c:v>-7355.31</c:v>
                </c:pt>
                <c:pt idx="5447">
                  <c:v>-134.0</c:v>
                </c:pt>
                <c:pt idx="5448">
                  <c:v>-250.0</c:v>
                </c:pt>
                <c:pt idx="5449">
                  <c:v>-500.0</c:v>
                </c:pt>
                <c:pt idx="5450">
                  <c:v>-500.0</c:v>
                </c:pt>
                <c:pt idx="5451">
                  <c:v>0.0</c:v>
                </c:pt>
                <c:pt idx="5452">
                  <c:v>-200.0</c:v>
                </c:pt>
                <c:pt idx="5453">
                  <c:v>-250.0</c:v>
                </c:pt>
                <c:pt idx="5454">
                  <c:v>-625.0</c:v>
                </c:pt>
                <c:pt idx="5455">
                  <c:v>-4704.6</c:v>
                </c:pt>
                <c:pt idx="5456">
                  <c:v>-4732.67</c:v>
                </c:pt>
                <c:pt idx="5457">
                  <c:v>-5758.47</c:v>
                </c:pt>
                <c:pt idx="5458">
                  <c:v>-3043.0</c:v>
                </c:pt>
                <c:pt idx="5459">
                  <c:v>-380.21</c:v>
                </c:pt>
                <c:pt idx="5460">
                  <c:v>-106.0</c:v>
                </c:pt>
                <c:pt idx="5461">
                  <c:v>-937.5</c:v>
                </c:pt>
                <c:pt idx="5462">
                  <c:v>-115.0</c:v>
                </c:pt>
                <c:pt idx="5463">
                  <c:v>-5015.59</c:v>
                </c:pt>
                <c:pt idx="5464">
                  <c:v>-169.0</c:v>
                </c:pt>
                <c:pt idx="5465">
                  <c:v>-2358.0</c:v>
                </c:pt>
                <c:pt idx="5466">
                  <c:v>-56279.6</c:v>
                </c:pt>
                <c:pt idx="5467">
                  <c:v>-916.0</c:v>
                </c:pt>
                <c:pt idx="5468">
                  <c:v>-780.0</c:v>
                </c:pt>
                <c:pt idx="5469">
                  <c:v>-661.0</c:v>
                </c:pt>
                <c:pt idx="5470">
                  <c:v>-5700.02</c:v>
                </c:pt>
                <c:pt idx="5471">
                  <c:v>-2386.85</c:v>
                </c:pt>
                <c:pt idx="5472">
                  <c:v>-35280.55</c:v>
                </c:pt>
                <c:pt idx="5473">
                  <c:v>-7293.13</c:v>
                </c:pt>
                <c:pt idx="5474">
                  <c:v>-155.7</c:v>
                </c:pt>
                <c:pt idx="5475">
                  <c:v>-100.0</c:v>
                </c:pt>
                <c:pt idx="5476">
                  <c:v>-2000.0</c:v>
                </c:pt>
                <c:pt idx="5477">
                  <c:v>-385.0</c:v>
                </c:pt>
                <c:pt idx="5478">
                  <c:v>-115.55</c:v>
                </c:pt>
                <c:pt idx="5479">
                  <c:v>-115.5</c:v>
                </c:pt>
                <c:pt idx="5480">
                  <c:v>-369.0</c:v>
                </c:pt>
                <c:pt idx="5481">
                  <c:v>-2590.0</c:v>
                </c:pt>
                <c:pt idx="5482">
                  <c:v>-462.06</c:v>
                </c:pt>
                <c:pt idx="5483">
                  <c:v>-7117.16</c:v>
                </c:pt>
                <c:pt idx="5484">
                  <c:v>-597.53</c:v>
                </c:pt>
                <c:pt idx="5485">
                  <c:v>-396.28</c:v>
                </c:pt>
                <c:pt idx="5486">
                  <c:v>-5.47</c:v>
                </c:pt>
                <c:pt idx="5487">
                  <c:v>-5954.38</c:v>
                </c:pt>
                <c:pt idx="5488">
                  <c:v>-63.53</c:v>
                </c:pt>
                <c:pt idx="5489">
                  <c:v>79.01</c:v>
                </c:pt>
                <c:pt idx="5490">
                  <c:v>-65159.57</c:v>
                </c:pt>
                <c:pt idx="5491">
                  <c:v>-312.02</c:v>
                </c:pt>
                <c:pt idx="5492">
                  <c:v>-961.9599999999994</c:v>
                </c:pt>
                <c:pt idx="5493">
                  <c:v>363.45</c:v>
                </c:pt>
                <c:pt idx="5494">
                  <c:v>-3934.61</c:v>
                </c:pt>
                <c:pt idx="5495">
                  <c:v>-1071.0</c:v>
                </c:pt>
                <c:pt idx="5496">
                  <c:v>-374.68</c:v>
                </c:pt>
                <c:pt idx="5497">
                  <c:v>-20190.28</c:v>
                </c:pt>
                <c:pt idx="5498">
                  <c:v>-635.0</c:v>
                </c:pt>
                <c:pt idx="5499">
                  <c:v>-190.0</c:v>
                </c:pt>
                <c:pt idx="5500">
                  <c:v>-410.0</c:v>
                </c:pt>
                <c:pt idx="5501">
                  <c:v>-134.58</c:v>
                </c:pt>
                <c:pt idx="5502">
                  <c:v>-813.48</c:v>
                </c:pt>
                <c:pt idx="5503">
                  <c:v>-1391.3</c:v>
                </c:pt>
                <c:pt idx="5504">
                  <c:v>-124.58</c:v>
                </c:pt>
                <c:pt idx="5505">
                  <c:v>-221.38</c:v>
                </c:pt>
                <c:pt idx="5506">
                  <c:v>-1902.52</c:v>
                </c:pt>
                <c:pt idx="5507">
                  <c:v>0.0</c:v>
                </c:pt>
                <c:pt idx="5508">
                  <c:v>-1138.15</c:v>
                </c:pt>
                <c:pt idx="5509">
                  <c:v>-127.7</c:v>
                </c:pt>
                <c:pt idx="5510">
                  <c:v>-21.33</c:v>
                </c:pt>
                <c:pt idx="5511">
                  <c:v>-7526.78</c:v>
                </c:pt>
                <c:pt idx="5512">
                  <c:v>-5815.63</c:v>
                </c:pt>
                <c:pt idx="5513">
                  <c:v>-7525.91</c:v>
                </c:pt>
                <c:pt idx="5514">
                  <c:v>-10058.66</c:v>
                </c:pt>
                <c:pt idx="5515">
                  <c:v>-5815.63</c:v>
                </c:pt>
                <c:pt idx="5516">
                  <c:v>-14410.78</c:v>
                </c:pt>
                <c:pt idx="5517">
                  <c:v>-6370.63</c:v>
                </c:pt>
                <c:pt idx="5518">
                  <c:v>-7526.78</c:v>
                </c:pt>
                <c:pt idx="5519">
                  <c:v>-15407.96</c:v>
                </c:pt>
                <c:pt idx="5520">
                  <c:v>-367.63</c:v>
                </c:pt>
                <c:pt idx="5521">
                  <c:v>-250.0</c:v>
                </c:pt>
                <c:pt idx="5522">
                  <c:v>-250.0</c:v>
                </c:pt>
                <c:pt idx="5523">
                  <c:v>-100.09</c:v>
                </c:pt>
                <c:pt idx="5524">
                  <c:v>-280.0</c:v>
                </c:pt>
                <c:pt idx="5525">
                  <c:v>-473.26</c:v>
                </c:pt>
                <c:pt idx="5526">
                  <c:v>-490.38</c:v>
                </c:pt>
                <c:pt idx="5527">
                  <c:v>-240.0</c:v>
                </c:pt>
                <c:pt idx="5528">
                  <c:v>-22785.05</c:v>
                </c:pt>
                <c:pt idx="5529">
                  <c:v>-230.0</c:v>
                </c:pt>
                <c:pt idx="5530">
                  <c:v>-2269.52</c:v>
                </c:pt>
                <c:pt idx="5531">
                  <c:v>-200.0</c:v>
                </c:pt>
                <c:pt idx="5532">
                  <c:v>-1940.61</c:v>
                </c:pt>
                <c:pt idx="5533">
                  <c:v>-3278.36</c:v>
                </c:pt>
                <c:pt idx="5534">
                  <c:v>-500.0</c:v>
                </c:pt>
                <c:pt idx="5535">
                  <c:v>-201.4</c:v>
                </c:pt>
                <c:pt idx="5536">
                  <c:v>-1500.0</c:v>
                </c:pt>
                <c:pt idx="5537">
                  <c:v>-4536.33</c:v>
                </c:pt>
                <c:pt idx="5538">
                  <c:v>-11010.79</c:v>
                </c:pt>
                <c:pt idx="5539">
                  <c:v>-7049.46</c:v>
                </c:pt>
                <c:pt idx="5540">
                  <c:v>-23913.0</c:v>
                </c:pt>
                <c:pt idx="5541">
                  <c:v>-400.0</c:v>
                </c:pt>
                <c:pt idx="5542">
                  <c:v>-5756.2</c:v>
                </c:pt>
                <c:pt idx="5543">
                  <c:v>-3266.08</c:v>
                </c:pt>
                <c:pt idx="5544">
                  <c:v>-28.16</c:v>
                </c:pt>
                <c:pt idx="5545">
                  <c:v>-455.26</c:v>
                </c:pt>
                <c:pt idx="5546">
                  <c:v>-455.26</c:v>
                </c:pt>
                <c:pt idx="5547">
                  <c:v>-6513.18</c:v>
                </c:pt>
                <c:pt idx="5548">
                  <c:v>-3.0</c:v>
                </c:pt>
                <c:pt idx="5549">
                  <c:v>-885.0</c:v>
                </c:pt>
                <c:pt idx="5550">
                  <c:v>-3400.0</c:v>
                </c:pt>
                <c:pt idx="5551">
                  <c:v>-277.11</c:v>
                </c:pt>
                <c:pt idx="5552">
                  <c:v>-8008.65</c:v>
                </c:pt>
                <c:pt idx="5553">
                  <c:v>-165.0</c:v>
                </c:pt>
                <c:pt idx="5554">
                  <c:v>-370.0</c:v>
                </c:pt>
                <c:pt idx="5555">
                  <c:v>-591.8</c:v>
                </c:pt>
                <c:pt idx="5556">
                  <c:v>-850.0</c:v>
                </c:pt>
                <c:pt idx="5557">
                  <c:v>-100.0</c:v>
                </c:pt>
                <c:pt idx="5558">
                  <c:v>-1565.0</c:v>
                </c:pt>
                <c:pt idx="5559">
                  <c:v>-400.0</c:v>
                </c:pt>
                <c:pt idx="5560">
                  <c:v>-100.0</c:v>
                </c:pt>
                <c:pt idx="5561">
                  <c:v>-455.0</c:v>
                </c:pt>
                <c:pt idx="5562">
                  <c:v>-11885.0</c:v>
                </c:pt>
                <c:pt idx="5563">
                  <c:v>-2924.48</c:v>
                </c:pt>
                <c:pt idx="5564">
                  <c:v>68.5</c:v>
                </c:pt>
                <c:pt idx="5565">
                  <c:v>-529.0</c:v>
                </c:pt>
                <c:pt idx="5566">
                  <c:v>-427.63</c:v>
                </c:pt>
                <c:pt idx="5567">
                  <c:v>-201.46</c:v>
                </c:pt>
                <c:pt idx="5568">
                  <c:v>-8200.0</c:v>
                </c:pt>
                <c:pt idx="5569">
                  <c:v>-1172.82</c:v>
                </c:pt>
                <c:pt idx="5570">
                  <c:v>-7444.85</c:v>
                </c:pt>
                <c:pt idx="5571">
                  <c:v>-5107.21</c:v>
                </c:pt>
                <c:pt idx="5572">
                  <c:v>-6743.84</c:v>
                </c:pt>
                <c:pt idx="5573">
                  <c:v>-2242.13</c:v>
                </c:pt>
                <c:pt idx="5574">
                  <c:v>-2422.11</c:v>
                </c:pt>
                <c:pt idx="5575">
                  <c:v>-250.0</c:v>
                </c:pt>
                <c:pt idx="5576">
                  <c:v>-2300.0</c:v>
                </c:pt>
                <c:pt idx="5577">
                  <c:v>-618.8</c:v>
                </c:pt>
                <c:pt idx="5578">
                  <c:v>-150.0</c:v>
                </c:pt>
                <c:pt idx="5579">
                  <c:v>-150.0</c:v>
                </c:pt>
                <c:pt idx="5580">
                  <c:v>-500.0</c:v>
                </c:pt>
                <c:pt idx="5581">
                  <c:v>-148.97</c:v>
                </c:pt>
                <c:pt idx="5582">
                  <c:v>-130.0</c:v>
                </c:pt>
                <c:pt idx="5583">
                  <c:v>-8357.359999999899</c:v>
                </c:pt>
                <c:pt idx="5584">
                  <c:v>-13269.85</c:v>
                </c:pt>
                <c:pt idx="5585">
                  <c:v>-9796.27</c:v>
                </c:pt>
                <c:pt idx="5586">
                  <c:v>-100.0</c:v>
                </c:pt>
                <c:pt idx="5587">
                  <c:v>-460.15</c:v>
                </c:pt>
                <c:pt idx="5588">
                  <c:v>-13680.0</c:v>
                </c:pt>
                <c:pt idx="5589">
                  <c:v>-1065.0</c:v>
                </c:pt>
                <c:pt idx="5590">
                  <c:v>-1061.11</c:v>
                </c:pt>
                <c:pt idx="5591">
                  <c:v>-19546.0</c:v>
                </c:pt>
                <c:pt idx="5592">
                  <c:v>-7419.19</c:v>
                </c:pt>
                <c:pt idx="5593">
                  <c:v>-41100.0</c:v>
                </c:pt>
                <c:pt idx="5594">
                  <c:v>-267.24</c:v>
                </c:pt>
                <c:pt idx="5595">
                  <c:v>-2745.65</c:v>
                </c:pt>
                <c:pt idx="5596">
                  <c:v>-113.6</c:v>
                </c:pt>
                <c:pt idx="5597">
                  <c:v>-489.81</c:v>
                </c:pt>
                <c:pt idx="5598">
                  <c:v>-2250.0</c:v>
                </c:pt>
                <c:pt idx="5599">
                  <c:v>-300.0</c:v>
                </c:pt>
                <c:pt idx="5600">
                  <c:v>-100.0</c:v>
                </c:pt>
                <c:pt idx="5601">
                  <c:v>-140.73</c:v>
                </c:pt>
                <c:pt idx="5602">
                  <c:v>-100.0</c:v>
                </c:pt>
                <c:pt idx="5603">
                  <c:v>-100.0</c:v>
                </c:pt>
                <c:pt idx="5604">
                  <c:v>-293.32</c:v>
                </c:pt>
                <c:pt idx="5605">
                  <c:v>-181.15</c:v>
                </c:pt>
                <c:pt idx="5606">
                  <c:v>-187.5</c:v>
                </c:pt>
                <c:pt idx="5607">
                  <c:v>-187.5</c:v>
                </c:pt>
                <c:pt idx="5608">
                  <c:v>-101.72</c:v>
                </c:pt>
                <c:pt idx="5609">
                  <c:v>-19574.27</c:v>
                </c:pt>
                <c:pt idx="5610">
                  <c:v>-34334.61</c:v>
                </c:pt>
                <c:pt idx="5611">
                  <c:v>-167.25</c:v>
                </c:pt>
                <c:pt idx="5612">
                  <c:v>-187997.0</c:v>
                </c:pt>
                <c:pt idx="5613">
                  <c:v>-251.43</c:v>
                </c:pt>
                <c:pt idx="5614">
                  <c:v>-296.58</c:v>
                </c:pt>
                <c:pt idx="5615">
                  <c:v>-811.47</c:v>
                </c:pt>
                <c:pt idx="5616">
                  <c:v>-200.0</c:v>
                </c:pt>
                <c:pt idx="5617">
                  <c:v>-387.88</c:v>
                </c:pt>
                <c:pt idx="5618">
                  <c:v>-1350.0</c:v>
                </c:pt>
                <c:pt idx="5619">
                  <c:v>-145.5</c:v>
                </c:pt>
                <c:pt idx="5620">
                  <c:v>-360.0</c:v>
                </c:pt>
                <c:pt idx="5621">
                  <c:v>-25535.88</c:v>
                </c:pt>
                <c:pt idx="5622">
                  <c:v>-499.0</c:v>
                </c:pt>
                <c:pt idx="5623">
                  <c:v>-300.0</c:v>
                </c:pt>
                <c:pt idx="5624">
                  <c:v>-200.0</c:v>
                </c:pt>
                <c:pt idx="5625">
                  <c:v>-256.47</c:v>
                </c:pt>
                <c:pt idx="5626">
                  <c:v>-2487.1</c:v>
                </c:pt>
                <c:pt idx="5627">
                  <c:v>-12297.82</c:v>
                </c:pt>
                <c:pt idx="5628">
                  <c:v>-100.15</c:v>
                </c:pt>
                <c:pt idx="5629">
                  <c:v>-100.0</c:v>
                </c:pt>
                <c:pt idx="5630">
                  <c:v>-1000.0</c:v>
                </c:pt>
                <c:pt idx="5631">
                  <c:v>-7519.71</c:v>
                </c:pt>
                <c:pt idx="5632">
                  <c:v>-11067.14</c:v>
                </c:pt>
                <c:pt idx="5633">
                  <c:v>-999.4399999999994</c:v>
                </c:pt>
                <c:pt idx="5634">
                  <c:v>-35501.68</c:v>
                </c:pt>
                <c:pt idx="5635">
                  <c:v>-852.6</c:v>
                </c:pt>
                <c:pt idx="5636">
                  <c:v>-750.74</c:v>
                </c:pt>
                <c:pt idx="5637">
                  <c:v>-824.9599999999994</c:v>
                </c:pt>
                <c:pt idx="5638">
                  <c:v>-100.0</c:v>
                </c:pt>
                <c:pt idx="5639">
                  <c:v>-833.0599999999994</c:v>
                </c:pt>
                <c:pt idx="5640">
                  <c:v>-1000.0</c:v>
                </c:pt>
                <c:pt idx="5641">
                  <c:v>-262.3</c:v>
                </c:pt>
                <c:pt idx="5642">
                  <c:v>-579.27</c:v>
                </c:pt>
                <c:pt idx="5643">
                  <c:v>-834.3599999999979</c:v>
                </c:pt>
                <c:pt idx="5644">
                  <c:v>-390.63</c:v>
                </c:pt>
                <c:pt idx="5645">
                  <c:v>-975.0</c:v>
                </c:pt>
                <c:pt idx="5646">
                  <c:v>-5763.55</c:v>
                </c:pt>
                <c:pt idx="5647">
                  <c:v>-175.0</c:v>
                </c:pt>
                <c:pt idx="5648">
                  <c:v>-292.0</c:v>
                </c:pt>
                <c:pt idx="5649">
                  <c:v>-10575.4</c:v>
                </c:pt>
                <c:pt idx="5650">
                  <c:v>-7241.03</c:v>
                </c:pt>
                <c:pt idx="5651">
                  <c:v>-21383.63</c:v>
                </c:pt>
                <c:pt idx="5652">
                  <c:v>-1535.0</c:v>
                </c:pt>
                <c:pt idx="5653">
                  <c:v>-6132.04</c:v>
                </c:pt>
                <c:pt idx="5654">
                  <c:v>-1261.48</c:v>
                </c:pt>
                <c:pt idx="5655">
                  <c:v>-3007.25</c:v>
                </c:pt>
                <c:pt idx="5656">
                  <c:v>-197.02</c:v>
                </c:pt>
                <c:pt idx="5657">
                  <c:v>-8079.51</c:v>
                </c:pt>
                <c:pt idx="5658">
                  <c:v>-399.71</c:v>
                </c:pt>
                <c:pt idx="5659">
                  <c:v>-230.45</c:v>
                </c:pt>
                <c:pt idx="5660">
                  <c:v>-240.41</c:v>
                </c:pt>
                <c:pt idx="5661">
                  <c:v>-291.55</c:v>
                </c:pt>
                <c:pt idx="5662">
                  <c:v>-138.68</c:v>
                </c:pt>
                <c:pt idx="5663">
                  <c:v>-130.52</c:v>
                </c:pt>
                <c:pt idx="5664">
                  <c:v>-310.0</c:v>
                </c:pt>
                <c:pt idx="5665">
                  <c:v>-370.0</c:v>
                </c:pt>
                <c:pt idx="5666">
                  <c:v>-405.0</c:v>
                </c:pt>
                <c:pt idx="5667">
                  <c:v>-412.94</c:v>
                </c:pt>
                <c:pt idx="5668">
                  <c:v>-246.76</c:v>
                </c:pt>
                <c:pt idx="5669">
                  <c:v>-4924.0</c:v>
                </c:pt>
                <c:pt idx="5670">
                  <c:v>-142.68</c:v>
                </c:pt>
                <c:pt idx="5671">
                  <c:v>-370.85</c:v>
                </c:pt>
                <c:pt idx="5672">
                  <c:v>-19158.97</c:v>
                </c:pt>
                <c:pt idx="5673">
                  <c:v>-24508.95</c:v>
                </c:pt>
                <c:pt idx="5674">
                  <c:v>-18031.21</c:v>
                </c:pt>
                <c:pt idx="5675">
                  <c:v>-1715.0</c:v>
                </c:pt>
                <c:pt idx="5676">
                  <c:v>-191.92</c:v>
                </c:pt>
                <c:pt idx="5677">
                  <c:v>-123.79</c:v>
                </c:pt>
                <c:pt idx="5678">
                  <c:v>-100.0</c:v>
                </c:pt>
                <c:pt idx="5679">
                  <c:v>-330.0</c:v>
                </c:pt>
                <c:pt idx="5680">
                  <c:v>-160.0</c:v>
                </c:pt>
                <c:pt idx="5681">
                  <c:v>-287.4299999999996</c:v>
                </c:pt>
                <c:pt idx="5682">
                  <c:v>-3785.25</c:v>
                </c:pt>
                <c:pt idx="5683">
                  <c:v>-199.0</c:v>
                </c:pt>
                <c:pt idx="5684">
                  <c:v>-300.0</c:v>
                </c:pt>
                <c:pt idx="5685">
                  <c:v>-468.75</c:v>
                </c:pt>
                <c:pt idx="5686">
                  <c:v>-11092.14</c:v>
                </c:pt>
                <c:pt idx="5687">
                  <c:v>-8763.719999999987</c:v>
                </c:pt>
                <c:pt idx="5688">
                  <c:v>-6623.37</c:v>
                </c:pt>
                <c:pt idx="5689">
                  <c:v>-5555.78</c:v>
                </c:pt>
                <c:pt idx="5690">
                  <c:v>-697.0</c:v>
                </c:pt>
                <c:pt idx="5691">
                  <c:v>-3475.0</c:v>
                </c:pt>
                <c:pt idx="5692">
                  <c:v>-168.29</c:v>
                </c:pt>
                <c:pt idx="5693">
                  <c:v>-165.69</c:v>
                </c:pt>
                <c:pt idx="5694">
                  <c:v>-378.0</c:v>
                </c:pt>
                <c:pt idx="5695">
                  <c:v>-226.0</c:v>
                </c:pt>
                <c:pt idx="5696">
                  <c:v>-42104.0</c:v>
                </c:pt>
                <c:pt idx="5697">
                  <c:v>-1395.86</c:v>
                </c:pt>
                <c:pt idx="5698">
                  <c:v>-250.0</c:v>
                </c:pt>
                <c:pt idx="5699">
                  <c:v>-320.0</c:v>
                </c:pt>
                <c:pt idx="5700">
                  <c:v>-1915.0</c:v>
                </c:pt>
                <c:pt idx="5701">
                  <c:v>-139.24</c:v>
                </c:pt>
                <c:pt idx="5702">
                  <c:v>-700.0</c:v>
                </c:pt>
                <c:pt idx="5703">
                  <c:v>-336.0</c:v>
                </c:pt>
                <c:pt idx="5704">
                  <c:v>-13374.0</c:v>
                </c:pt>
                <c:pt idx="5705">
                  <c:v>-7544.33</c:v>
                </c:pt>
                <c:pt idx="5706">
                  <c:v>-485.24</c:v>
                </c:pt>
                <c:pt idx="5707">
                  <c:v>-700.0</c:v>
                </c:pt>
                <c:pt idx="5708">
                  <c:v>-117.39</c:v>
                </c:pt>
                <c:pt idx="5709">
                  <c:v>-164.31</c:v>
                </c:pt>
                <c:pt idx="5710">
                  <c:v>-5811.3</c:v>
                </c:pt>
                <c:pt idx="5711">
                  <c:v>-5815.95</c:v>
                </c:pt>
                <c:pt idx="5712">
                  <c:v>-20160.86</c:v>
                </c:pt>
                <c:pt idx="5713">
                  <c:v>-6344.45</c:v>
                </c:pt>
                <c:pt idx="5714">
                  <c:v>-1834.55</c:v>
                </c:pt>
                <c:pt idx="5715">
                  <c:v>-349.68</c:v>
                </c:pt>
                <c:pt idx="5716">
                  <c:v>-364.85</c:v>
                </c:pt>
                <c:pt idx="5717">
                  <c:v>-5000.0</c:v>
                </c:pt>
                <c:pt idx="5718">
                  <c:v>-2458.61</c:v>
                </c:pt>
                <c:pt idx="5719">
                  <c:v>-2925.0</c:v>
                </c:pt>
                <c:pt idx="5720">
                  <c:v>-100.0</c:v>
                </c:pt>
                <c:pt idx="5721">
                  <c:v>-533.4</c:v>
                </c:pt>
                <c:pt idx="5722">
                  <c:v>-369.0</c:v>
                </c:pt>
                <c:pt idx="5723">
                  <c:v>-100.0</c:v>
                </c:pt>
                <c:pt idx="5724">
                  <c:v>-1319.2</c:v>
                </c:pt>
                <c:pt idx="5725">
                  <c:v>-4290.37</c:v>
                </c:pt>
                <c:pt idx="5726">
                  <c:v>-344.55</c:v>
                </c:pt>
                <c:pt idx="5727">
                  <c:v>-143.0</c:v>
                </c:pt>
                <c:pt idx="5728">
                  <c:v>-387.18</c:v>
                </c:pt>
                <c:pt idx="5729">
                  <c:v>-5010.49</c:v>
                </c:pt>
                <c:pt idx="5730">
                  <c:v>-106.51</c:v>
                </c:pt>
                <c:pt idx="5731">
                  <c:v>-8.620000000000001</c:v>
                </c:pt>
                <c:pt idx="5732">
                  <c:v>-602.26</c:v>
                </c:pt>
                <c:pt idx="5733">
                  <c:v>-170.28</c:v>
                </c:pt>
                <c:pt idx="5734">
                  <c:v>-858.4</c:v>
                </c:pt>
                <c:pt idx="5735">
                  <c:v>-377.07</c:v>
                </c:pt>
                <c:pt idx="5736">
                  <c:v>-8799.23</c:v>
                </c:pt>
                <c:pt idx="5737">
                  <c:v>-1498.39</c:v>
                </c:pt>
                <c:pt idx="5738">
                  <c:v>-35196.91</c:v>
                </c:pt>
                <c:pt idx="5739">
                  <c:v>-6629.89</c:v>
                </c:pt>
                <c:pt idx="5740">
                  <c:v>-19696.0</c:v>
                </c:pt>
                <c:pt idx="5741">
                  <c:v>-19696.0</c:v>
                </c:pt>
                <c:pt idx="5742">
                  <c:v>-221.83</c:v>
                </c:pt>
                <c:pt idx="5743">
                  <c:v>-150.0</c:v>
                </c:pt>
                <c:pt idx="5744">
                  <c:v>-141.79</c:v>
                </c:pt>
                <c:pt idx="5745">
                  <c:v>-1000.0</c:v>
                </c:pt>
                <c:pt idx="5746">
                  <c:v>-32927.5</c:v>
                </c:pt>
                <c:pt idx="5747">
                  <c:v>-500.0</c:v>
                </c:pt>
                <c:pt idx="5748">
                  <c:v>-181.94</c:v>
                </c:pt>
                <c:pt idx="5749">
                  <c:v>-603.3099999999994</c:v>
                </c:pt>
                <c:pt idx="5750">
                  <c:v>-913.02</c:v>
                </c:pt>
                <c:pt idx="5751">
                  <c:v>-296.06</c:v>
                </c:pt>
                <c:pt idx="5752">
                  <c:v>-6277.9</c:v>
                </c:pt>
                <c:pt idx="5753">
                  <c:v>-23938.0</c:v>
                </c:pt>
                <c:pt idx="5754">
                  <c:v>-22481.0</c:v>
                </c:pt>
                <c:pt idx="5755">
                  <c:v>-1000.0</c:v>
                </c:pt>
                <c:pt idx="5756">
                  <c:v>-678.6</c:v>
                </c:pt>
                <c:pt idx="5757">
                  <c:v>-271.01</c:v>
                </c:pt>
                <c:pt idx="5758">
                  <c:v>-7338.72</c:v>
                </c:pt>
                <c:pt idx="5759">
                  <c:v>-883.47</c:v>
                </c:pt>
                <c:pt idx="5760">
                  <c:v>-1756.65</c:v>
                </c:pt>
                <c:pt idx="5761">
                  <c:v>-5880.0</c:v>
                </c:pt>
                <c:pt idx="5762">
                  <c:v>-1273.97</c:v>
                </c:pt>
                <c:pt idx="5763">
                  <c:v>-4470.48</c:v>
                </c:pt>
                <c:pt idx="5764">
                  <c:v>-153.51</c:v>
                </c:pt>
                <c:pt idx="5765">
                  <c:v>-376.8</c:v>
                </c:pt>
                <c:pt idx="5766">
                  <c:v>-1069.23</c:v>
                </c:pt>
                <c:pt idx="5767">
                  <c:v>-1271.35</c:v>
                </c:pt>
                <c:pt idx="5768">
                  <c:v>-7105.48</c:v>
                </c:pt>
                <c:pt idx="5769">
                  <c:v>-14371.51</c:v>
                </c:pt>
                <c:pt idx="5770">
                  <c:v>-330.0</c:v>
                </c:pt>
                <c:pt idx="5771">
                  <c:v>-312.8999999999999</c:v>
                </c:pt>
                <c:pt idx="5772">
                  <c:v>-79902.59</c:v>
                </c:pt>
                <c:pt idx="5773">
                  <c:v>-900.0</c:v>
                </c:pt>
                <c:pt idx="5774">
                  <c:v>-1251.54</c:v>
                </c:pt>
                <c:pt idx="5775">
                  <c:v>-106.49</c:v>
                </c:pt>
                <c:pt idx="5776">
                  <c:v>-357.0</c:v>
                </c:pt>
                <c:pt idx="5777">
                  <c:v>-341.0</c:v>
                </c:pt>
                <c:pt idx="5778">
                  <c:v>-4200.0</c:v>
                </c:pt>
                <c:pt idx="5779">
                  <c:v>-1599.0</c:v>
                </c:pt>
                <c:pt idx="5780">
                  <c:v>-200.0</c:v>
                </c:pt>
                <c:pt idx="5781">
                  <c:v>-590.0599999999994</c:v>
                </c:pt>
                <c:pt idx="5782">
                  <c:v>-401830.39</c:v>
                </c:pt>
                <c:pt idx="5783">
                  <c:v>-500.0</c:v>
                </c:pt>
                <c:pt idx="5784">
                  <c:v>-9974.049999999987</c:v>
                </c:pt>
                <c:pt idx="5785">
                  <c:v>-5704.13</c:v>
                </c:pt>
                <c:pt idx="5786">
                  <c:v>-11749.61</c:v>
                </c:pt>
                <c:pt idx="5787">
                  <c:v>-5011.17</c:v>
                </c:pt>
                <c:pt idx="5788">
                  <c:v>-21.16</c:v>
                </c:pt>
                <c:pt idx="5789">
                  <c:v>-0.3</c:v>
                </c:pt>
                <c:pt idx="5790">
                  <c:v>-0.7</c:v>
                </c:pt>
                <c:pt idx="5791">
                  <c:v>-20.86</c:v>
                </c:pt>
                <c:pt idx="5792">
                  <c:v>-0.3</c:v>
                </c:pt>
                <c:pt idx="5793">
                  <c:v>0.0</c:v>
                </c:pt>
                <c:pt idx="5794">
                  <c:v>-1954.34</c:v>
                </c:pt>
                <c:pt idx="5795">
                  <c:v>-14646.0</c:v>
                </c:pt>
                <c:pt idx="5796">
                  <c:v>-56979.66</c:v>
                </c:pt>
                <c:pt idx="5797">
                  <c:v>-600.11</c:v>
                </c:pt>
                <c:pt idx="5798">
                  <c:v>-2193.63</c:v>
                </c:pt>
                <c:pt idx="5799">
                  <c:v>-2980.66</c:v>
                </c:pt>
                <c:pt idx="5800">
                  <c:v>-1146.05</c:v>
                </c:pt>
                <c:pt idx="5801">
                  <c:v>-2103.95</c:v>
                </c:pt>
                <c:pt idx="5802">
                  <c:v>-500.0</c:v>
                </c:pt>
                <c:pt idx="5803">
                  <c:v>-199.48</c:v>
                </c:pt>
                <c:pt idx="5804">
                  <c:v>-2248.0</c:v>
                </c:pt>
                <c:pt idx="5805">
                  <c:v>-2500.0</c:v>
                </c:pt>
                <c:pt idx="5806">
                  <c:v>-289.32</c:v>
                </c:pt>
                <c:pt idx="5807">
                  <c:v>-2000.0</c:v>
                </c:pt>
                <c:pt idx="5808">
                  <c:v>-9906.299999999987</c:v>
                </c:pt>
                <c:pt idx="5809">
                  <c:v>-19313.77</c:v>
                </c:pt>
                <c:pt idx="5810">
                  <c:v>-160.0</c:v>
                </c:pt>
                <c:pt idx="5811">
                  <c:v>-114.63</c:v>
                </c:pt>
                <c:pt idx="5812">
                  <c:v>-32627.48</c:v>
                </c:pt>
                <c:pt idx="5813">
                  <c:v>-18177.59</c:v>
                </c:pt>
                <c:pt idx="5814">
                  <c:v>-18177.59</c:v>
                </c:pt>
                <c:pt idx="5815">
                  <c:v>-6666.23</c:v>
                </c:pt>
                <c:pt idx="5816">
                  <c:v>-180.8</c:v>
                </c:pt>
                <c:pt idx="5817">
                  <c:v>-28950.0</c:v>
                </c:pt>
                <c:pt idx="5818">
                  <c:v>-8461.91</c:v>
                </c:pt>
                <c:pt idx="5819">
                  <c:v>-636.3199999999994</c:v>
                </c:pt>
                <c:pt idx="5820">
                  <c:v>-318.8</c:v>
                </c:pt>
                <c:pt idx="5821">
                  <c:v>-2184.0</c:v>
                </c:pt>
                <c:pt idx="5822">
                  <c:v>-696.27</c:v>
                </c:pt>
                <c:pt idx="5823">
                  <c:v>-145.9</c:v>
                </c:pt>
                <c:pt idx="5824">
                  <c:v>-174.07</c:v>
                </c:pt>
                <c:pt idx="5825">
                  <c:v>-400.0</c:v>
                </c:pt>
                <c:pt idx="5826">
                  <c:v>-109.51</c:v>
                </c:pt>
                <c:pt idx="5827">
                  <c:v>-1009.57</c:v>
                </c:pt>
                <c:pt idx="5828">
                  <c:v>-33785.0</c:v>
                </c:pt>
                <c:pt idx="5829">
                  <c:v>-150.0</c:v>
                </c:pt>
                <c:pt idx="5830">
                  <c:v>-1588.0</c:v>
                </c:pt>
                <c:pt idx="5831">
                  <c:v>-100.0</c:v>
                </c:pt>
                <c:pt idx="5832">
                  <c:v>-1000.0</c:v>
                </c:pt>
                <c:pt idx="5833">
                  <c:v>-250.0</c:v>
                </c:pt>
                <c:pt idx="5834">
                  <c:v>-156.0</c:v>
                </c:pt>
                <c:pt idx="5835">
                  <c:v>-823.0</c:v>
                </c:pt>
                <c:pt idx="5836">
                  <c:v>-1000.0</c:v>
                </c:pt>
                <c:pt idx="5837">
                  <c:v>-134.94</c:v>
                </c:pt>
                <c:pt idx="5838">
                  <c:v>-200.0</c:v>
                </c:pt>
                <c:pt idx="5839">
                  <c:v>-1950.86</c:v>
                </c:pt>
                <c:pt idx="5840">
                  <c:v>-1024.8</c:v>
                </c:pt>
                <c:pt idx="5841">
                  <c:v>-34334.61</c:v>
                </c:pt>
                <c:pt idx="5842">
                  <c:v>-12114.01</c:v>
                </c:pt>
                <c:pt idx="5843">
                  <c:v>-34281.25</c:v>
                </c:pt>
                <c:pt idx="5844">
                  <c:v>-6259.0</c:v>
                </c:pt>
                <c:pt idx="5845">
                  <c:v>-5034.91</c:v>
                </c:pt>
                <c:pt idx="5846">
                  <c:v>-6298.8</c:v>
                </c:pt>
                <c:pt idx="5847">
                  <c:v>-2604.82</c:v>
                </c:pt>
                <c:pt idx="5848">
                  <c:v>-750.0</c:v>
                </c:pt>
                <c:pt idx="5849">
                  <c:v>-3350.0</c:v>
                </c:pt>
                <c:pt idx="5850">
                  <c:v>-1000.0</c:v>
                </c:pt>
                <c:pt idx="5851">
                  <c:v>-100.0</c:v>
                </c:pt>
                <c:pt idx="5852">
                  <c:v>-3120.42</c:v>
                </c:pt>
                <c:pt idx="5853">
                  <c:v>-500.0</c:v>
                </c:pt>
                <c:pt idx="5854">
                  <c:v>-100.0</c:v>
                </c:pt>
                <c:pt idx="5855">
                  <c:v>-131.4</c:v>
                </c:pt>
                <c:pt idx="5856">
                  <c:v>-4750.0</c:v>
                </c:pt>
                <c:pt idx="5857">
                  <c:v>-3372.0</c:v>
                </c:pt>
                <c:pt idx="5858">
                  <c:v>-3062.0</c:v>
                </c:pt>
                <c:pt idx="5859">
                  <c:v>-9824.66</c:v>
                </c:pt>
                <c:pt idx="5860">
                  <c:v>0.0</c:v>
                </c:pt>
                <c:pt idx="5861">
                  <c:v>-30.21</c:v>
                </c:pt>
                <c:pt idx="5862">
                  <c:v>-34334.61</c:v>
                </c:pt>
                <c:pt idx="5863">
                  <c:v>-344.71</c:v>
                </c:pt>
                <c:pt idx="5864">
                  <c:v>-12279.92</c:v>
                </c:pt>
                <c:pt idx="5865">
                  <c:v>-205.62</c:v>
                </c:pt>
                <c:pt idx="5866">
                  <c:v>-420.0</c:v>
                </c:pt>
                <c:pt idx="5867">
                  <c:v>-500.0</c:v>
                </c:pt>
                <c:pt idx="5868">
                  <c:v>-620.0</c:v>
                </c:pt>
                <c:pt idx="5869">
                  <c:v>-1852.17</c:v>
                </c:pt>
                <c:pt idx="5870">
                  <c:v>-10992.0</c:v>
                </c:pt>
                <c:pt idx="5871">
                  <c:v>-133.87</c:v>
                </c:pt>
                <c:pt idx="5872">
                  <c:v>-936.8399999999979</c:v>
                </c:pt>
                <c:pt idx="5873">
                  <c:v>-9468.23</c:v>
                </c:pt>
                <c:pt idx="5874">
                  <c:v>-453.38</c:v>
                </c:pt>
                <c:pt idx="5875">
                  <c:v>-211.88</c:v>
                </c:pt>
                <c:pt idx="5876">
                  <c:v>-14500.0</c:v>
                </c:pt>
                <c:pt idx="5877">
                  <c:v>-561.0</c:v>
                </c:pt>
                <c:pt idx="5878">
                  <c:v>-7075.5</c:v>
                </c:pt>
                <c:pt idx="5879">
                  <c:v>-250.0</c:v>
                </c:pt>
                <c:pt idx="5880">
                  <c:v>-250.0</c:v>
                </c:pt>
                <c:pt idx="5881">
                  <c:v>-149.67</c:v>
                </c:pt>
                <c:pt idx="5882">
                  <c:v>-364.25</c:v>
                </c:pt>
                <c:pt idx="5883">
                  <c:v>-625.0</c:v>
                </c:pt>
                <c:pt idx="5884">
                  <c:v>-154.78</c:v>
                </c:pt>
                <c:pt idx="5885">
                  <c:v>-100.0</c:v>
                </c:pt>
                <c:pt idx="5886">
                  <c:v>-1500.0</c:v>
                </c:pt>
                <c:pt idx="5887">
                  <c:v>-3977.9</c:v>
                </c:pt>
                <c:pt idx="5888">
                  <c:v>-818.0</c:v>
                </c:pt>
                <c:pt idx="5889">
                  <c:v>-1972.2</c:v>
                </c:pt>
                <c:pt idx="5890">
                  <c:v>-5184.01</c:v>
                </c:pt>
                <c:pt idx="5891">
                  <c:v>-5234.55</c:v>
                </c:pt>
                <c:pt idx="5892">
                  <c:v>-97.0</c:v>
                </c:pt>
                <c:pt idx="5893">
                  <c:v>-1782.0</c:v>
                </c:pt>
                <c:pt idx="5894">
                  <c:v>-601.99</c:v>
                </c:pt>
                <c:pt idx="5895">
                  <c:v>-936.37</c:v>
                </c:pt>
                <c:pt idx="5896">
                  <c:v>-183.3</c:v>
                </c:pt>
                <c:pt idx="5897">
                  <c:v>-244.01</c:v>
                </c:pt>
                <c:pt idx="5898">
                  <c:v>-750.0</c:v>
                </c:pt>
                <c:pt idx="5899">
                  <c:v>-121.2</c:v>
                </c:pt>
                <c:pt idx="5900">
                  <c:v>-600.0</c:v>
                </c:pt>
                <c:pt idx="5901">
                  <c:v>-200.0</c:v>
                </c:pt>
                <c:pt idx="5902">
                  <c:v>-250.0</c:v>
                </c:pt>
                <c:pt idx="5903">
                  <c:v>-563.53</c:v>
                </c:pt>
                <c:pt idx="5904">
                  <c:v>-120.0</c:v>
                </c:pt>
                <c:pt idx="5905">
                  <c:v>-520.0</c:v>
                </c:pt>
                <c:pt idx="5906">
                  <c:v>-612.5</c:v>
                </c:pt>
                <c:pt idx="5907">
                  <c:v>-438.0</c:v>
                </c:pt>
                <c:pt idx="5908">
                  <c:v>-6738.31</c:v>
                </c:pt>
                <c:pt idx="5909">
                  <c:v>-6929.06</c:v>
                </c:pt>
                <c:pt idx="5910">
                  <c:v>-1162.0</c:v>
                </c:pt>
                <c:pt idx="5911">
                  <c:v>-226.75</c:v>
                </c:pt>
                <c:pt idx="5912">
                  <c:v>-122.18</c:v>
                </c:pt>
                <c:pt idx="5913">
                  <c:v>-6879.41</c:v>
                </c:pt>
                <c:pt idx="5914">
                  <c:v>-2385.0</c:v>
                </c:pt>
                <c:pt idx="5915">
                  <c:v>-7178.4</c:v>
                </c:pt>
                <c:pt idx="5916">
                  <c:v>-1842.0</c:v>
                </c:pt>
                <c:pt idx="5917">
                  <c:v>-86846.07</c:v>
                </c:pt>
                <c:pt idx="5918">
                  <c:v>-842.25</c:v>
                </c:pt>
                <c:pt idx="5919">
                  <c:v>-791.72</c:v>
                </c:pt>
                <c:pt idx="5920">
                  <c:v>-2521.08</c:v>
                </c:pt>
                <c:pt idx="5921">
                  <c:v>-223.0</c:v>
                </c:pt>
                <c:pt idx="5922">
                  <c:v>-6845.45</c:v>
                </c:pt>
                <c:pt idx="5923">
                  <c:v>-150.0</c:v>
                </c:pt>
                <c:pt idx="5924">
                  <c:v>-675.0</c:v>
                </c:pt>
                <c:pt idx="5925">
                  <c:v>-554.2</c:v>
                </c:pt>
                <c:pt idx="5926">
                  <c:v>-110.47</c:v>
                </c:pt>
                <c:pt idx="5927">
                  <c:v>-200.0</c:v>
                </c:pt>
                <c:pt idx="5928">
                  <c:v>-278.9599999999999</c:v>
                </c:pt>
                <c:pt idx="5929">
                  <c:v>-327.0</c:v>
                </c:pt>
                <c:pt idx="5930">
                  <c:v>-2322.0</c:v>
                </c:pt>
                <c:pt idx="5931">
                  <c:v>-1622.0</c:v>
                </c:pt>
                <c:pt idx="5932">
                  <c:v>-4708.41</c:v>
                </c:pt>
                <c:pt idx="5933">
                  <c:v>-149.0</c:v>
                </c:pt>
                <c:pt idx="5934">
                  <c:v>-568.9299999999994</c:v>
                </c:pt>
                <c:pt idx="5935">
                  <c:v>-257.67</c:v>
                </c:pt>
                <c:pt idx="5936">
                  <c:v>-132.04</c:v>
                </c:pt>
                <c:pt idx="5937">
                  <c:v>-9573.59</c:v>
                </c:pt>
                <c:pt idx="5938">
                  <c:v>-34334.61</c:v>
                </c:pt>
                <c:pt idx="5939">
                  <c:v>-6061.36</c:v>
                </c:pt>
                <c:pt idx="5940">
                  <c:v>-7570.86</c:v>
                </c:pt>
                <c:pt idx="5941">
                  <c:v>-9.700000000000001</c:v>
                </c:pt>
                <c:pt idx="5942">
                  <c:v>-18.29</c:v>
                </c:pt>
                <c:pt idx="5943">
                  <c:v>-235.72</c:v>
                </c:pt>
                <c:pt idx="5944">
                  <c:v>-12645.03</c:v>
                </c:pt>
                <c:pt idx="5945">
                  <c:v>-25000.0</c:v>
                </c:pt>
                <c:pt idx="5946">
                  <c:v>-750.0</c:v>
                </c:pt>
                <c:pt idx="5947">
                  <c:v>-310.0</c:v>
                </c:pt>
                <c:pt idx="5948">
                  <c:v>-511.11</c:v>
                </c:pt>
                <c:pt idx="5949">
                  <c:v>-6716.56</c:v>
                </c:pt>
                <c:pt idx="5950">
                  <c:v>-19400.0</c:v>
                </c:pt>
                <c:pt idx="5951">
                  <c:v>-21000.0</c:v>
                </c:pt>
                <c:pt idx="5952">
                  <c:v>-175.0</c:v>
                </c:pt>
                <c:pt idx="5953">
                  <c:v>-139.04</c:v>
                </c:pt>
                <c:pt idx="5954">
                  <c:v>-2832.64</c:v>
                </c:pt>
                <c:pt idx="5955">
                  <c:v>-154.0</c:v>
                </c:pt>
                <c:pt idx="5956">
                  <c:v>-4350.0</c:v>
                </c:pt>
                <c:pt idx="5957">
                  <c:v>-185.21</c:v>
                </c:pt>
                <c:pt idx="5958">
                  <c:v>-565.54</c:v>
                </c:pt>
                <c:pt idx="5959">
                  <c:v>-150.0</c:v>
                </c:pt>
                <c:pt idx="5960">
                  <c:v>-300.0</c:v>
                </c:pt>
                <c:pt idx="5961">
                  <c:v>-587.91</c:v>
                </c:pt>
                <c:pt idx="5962">
                  <c:v>-151.43</c:v>
                </c:pt>
                <c:pt idx="5963">
                  <c:v>-150.0</c:v>
                </c:pt>
                <c:pt idx="5964">
                  <c:v>-200.0</c:v>
                </c:pt>
                <c:pt idx="5965">
                  <c:v>-1000.0</c:v>
                </c:pt>
                <c:pt idx="5966">
                  <c:v>-100.0</c:v>
                </c:pt>
                <c:pt idx="5967">
                  <c:v>-36620.0</c:v>
                </c:pt>
                <c:pt idx="5968">
                  <c:v>-143.2</c:v>
                </c:pt>
                <c:pt idx="5969">
                  <c:v>-350.0</c:v>
                </c:pt>
                <c:pt idx="5970">
                  <c:v>-250.0</c:v>
                </c:pt>
                <c:pt idx="5971">
                  <c:v>-220.0</c:v>
                </c:pt>
                <c:pt idx="5972">
                  <c:v>-382.0</c:v>
                </c:pt>
                <c:pt idx="5973">
                  <c:v>-105.0</c:v>
                </c:pt>
                <c:pt idx="5974">
                  <c:v>-60691.4</c:v>
                </c:pt>
                <c:pt idx="5975">
                  <c:v>-186.0</c:v>
                </c:pt>
                <c:pt idx="5976">
                  <c:v>-175.0</c:v>
                </c:pt>
                <c:pt idx="5977">
                  <c:v>-739.0</c:v>
                </c:pt>
                <c:pt idx="5978">
                  <c:v>-160.0</c:v>
                </c:pt>
                <c:pt idx="5979">
                  <c:v>-146.91</c:v>
                </c:pt>
                <c:pt idx="5980">
                  <c:v>-312.0</c:v>
                </c:pt>
                <c:pt idx="5981">
                  <c:v>-728.18</c:v>
                </c:pt>
                <c:pt idx="5982">
                  <c:v>-607.5</c:v>
                </c:pt>
                <c:pt idx="5983">
                  <c:v>-1731.25</c:v>
                </c:pt>
                <c:pt idx="5984">
                  <c:v>-728.18</c:v>
                </c:pt>
                <c:pt idx="5985">
                  <c:v>-102.2</c:v>
                </c:pt>
                <c:pt idx="5986">
                  <c:v>-100.0</c:v>
                </c:pt>
                <c:pt idx="5987">
                  <c:v>-125.0</c:v>
                </c:pt>
                <c:pt idx="5988">
                  <c:v>-3286.31</c:v>
                </c:pt>
                <c:pt idx="5989">
                  <c:v>-200.0</c:v>
                </c:pt>
                <c:pt idx="5990">
                  <c:v>-100.0</c:v>
                </c:pt>
                <c:pt idx="5991">
                  <c:v>-7843.78</c:v>
                </c:pt>
                <c:pt idx="5992">
                  <c:v>-1167.0</c:v>
                </c:pt>
                <c:pt idx="5993">
                  <c:v>-16622.0</c:v>
                </c:pt>
                <c:pt idx="5994">
                  <c:v>-6732.17</c:v>
                </c:pt>
                <c:pt idx="5995">
                  <c:v>-500.0</c:v>
                </c:pt>
                <c:pt idx="5996">
                  <c:v>-143.0</c:v>
                </c:pt>
                <c:pt idx="5997">
                  <c:v>-154.0</c:v>
                </c:pt>
                <c:pt idx="5998">
                  <c:v>-119.65</c:v>
                </c:pt>
                <c:pt idx="5999">
                  <c:v>-1249.5</c:v>
                </c:pt>
                <c:pt idx="6000">
                  <c:v>-1451.0</c:v>
                </c:pt>
                <c:pt idx="6001">
                  <c:v>-3029.0</c:v>
                </c:pt>
                <c:pt idx="6002">
                  <c:v>-42.0</c:v>
                </c:pt>
                <c:pt idx="6003">
                  <c:v>-39188.98</c:v>
                </c:pt>
                <c:pt idx="6004">
                  <c:v>-12880.62</c:v>
                </c:pt>
                <c:pt idx="6005">
                  <c:v>-70908.26</c:v>
                </c:pt>
                <c:pt idx="6006">
                  <c:v>-9154.949999999983</c:v>
                </c:pt>
                <c:pt idx="6007">
                  <c:v>-22394.72</c:v>
                </c:pt>
                <c:pt idx="6008">
                  <c:v>-21891.48</c:v>
                </c:pt>
                <c:pt idx="6009">
                  <c:v>-26485.52</c:v>
                </c:pt>
                <c:pt idx="6010">
                  <c:v>-44.0</c:v>
                </c:pt>
                <c:pt idx="6011">
                  <c:v>-3055.0</c:v>
                </c:pt>
                <c:pt idx="6012">
                  <c:v>-1053.0</c:v>
                </c:pt>
                <c:pt idx="6013">
                  <c:v>-28968.0</c:v>
                </c:pt>
                <c:pt idx="6014">
                  <c:v>-5347.26</c:v>
                </c:pt>
                <c:pt idx="6015">
                  <c:v>-6152.28</c:v>
                </c:pt>
                <c:pt idx="6016">
                  <c:v>-893.7</c:v>
                </c:pt>
                <c:pt idx="6017">
                  <c:v>-253.66</c:v>
                </c:pt>
                <c:pt idx="6018">
                  <c:v>-1460.6</c:v>
                </c:pt>
                <c:pt idx="6019">
                  <c:v>-1565.45</c:v>
                </c:pt>
                <c:pt idx="6020">
                  <c:v>-455.0</c:v>
                </c:pt>
                <c:pt idx="6021">
                  <c:v>-423.46</c:v>
                </c:pt>
                <c:pt idx="6022">
                  <c:v>-315.91</c:v>
                </c:pt>
                <c:pt idx="6023">
                  <c:v>-100.0</c:v>
                </c:pt>
                <c:pt idx="6024">
                  <c:v>-285.0</c:v>
                </c:pt>
                <c:pt idx="6025">
                  <c:v>-260.0</c:v>
                </c:pt>
                <c:pt idx="6026">
                  <c:v>-215.0</c:v>
                </c:pt>
                <c:pt idx="6027">
                  <c:v>-132.47</c:v>
                </c:pt>
                <c:pt idx="6028">
                  <c:v>-3000.0</c:v>
                </c:pt>
                <c:pt idx="6029">
                  <c:v>-500.0</c:v>
                </c:pt>
                <c:pt idx="6030">
                  <c:v>-208.25</c:v>
                </c:pt>
                <c:pt idx="6031">
                  <c:v>-1286.5</c:v>
                </c:pt>
                <c:pt idx="6032">
                  <c:v>-152.65</c:v>
                </c:pt>
                <c:pt idx="6033">
                  <c:v>-150.0</c:v>
                </c:pt>
                <c:pt idx="6034">
                  <c:v>-1200.0</c:v>
                </c:pt>
                <c:pt idx="6035">
                  <c:v>-250.0</c:v>
                </c:pt>
                <c:pt idx="6036">
                  <c:v>-333.02</c:v>
                </c:pt>
                <c:pt idx="6037">
                  <c:v>-195848.02</c:v>
                </c:pt>
                <c:pt idx="6038">
                  <c:v>-23479.0</c:v>
                </c:pt>
                <c:pt idx="6039">
                  <c:v>-524.54</c:v>
                </c:pt>
                <c:pt idx="6040">
                  <c:v>-126.0</c:v>
                </c:pt>
                <c:pt idx="6041">
                  <c:v>-500.0</c:v>
                </c:pt>
                <c:pt idx="6042">
                  <c:v>-201.5</c:v>
                </c:pt>
                <c:pt idx="6043">
                  <c:v>-225.0</c:v>
                </c:pt>
                <c:pt idx="6044">
                  <c:v>-6775.23</c:v>
                </c:pt>
                <c:pt idx="6045">
                  <c:v>-14.97</c:v>
                </c:pt>
                <c:pt idx="6046">
                  <c:v>-1204.8</c:v>
                </c:pt>
                <c:pt idx="6047">
                  <c:v>-5057.81</c:v>
                </c:pt>
                <c:pt idx="6048">
                  <c:v>-809.25</c:v>
                </c:pt>
                <c:pt idx="6049">
                  <c:v>-1950.0</c:v>
                </c:pt>
                <c:pt idx="6050">
                  <c:v>-1833.39</c:v>
                </c:pt>
                <c:pt idx="6051">
                  <c:v>-297.5</c:v>
                </c:pt>
                <c:pt idx="6052">
                  <c:v>-200.0</c:v>
                </c:pt>
                <c:pt idx="6053">
                  <c:v>-1000.0</c:v>
                </c:pt>
                <c:pt idx="6054">
                  <c:v>-1000.0</c:v>
                </c:pt>
                <c:pt idx="6055">
                  <c:v>-1320.0</c:v>
                </c:pt>
                <c:pt idx="6056">
                  <c:v>-1750.0</c:v>
                </c:pt>
                <c:pt idx="6057">
                  <c:v>-1500.0</c:v>
                </c:pt>
                <c:pt idx="6058">
                  <c:v>-42102.46</c:v>
                </c:pt>
                <c:pt idx="6059">
                  <c:v>-7667.37</c:v>
                </c:pt>
                <c:pt idx="6060">
                  <c:v>-15392.47</c:v>
                </c:pt>
                <c:pt idx="6061">
                  <c:v>-569.98</c:v>
                </c:pt>
                <c:pt idx="6062">
                  <c:v>-8874.2</c:v>
                </c:pt>
                <c:pt idx="6063">
                  <c:v>-7175.79</c:v>
                </c:pt>
                <c:pt idx="6064">
                  <c:v>-18859.27</c:v>
                </c:pt>
                <c:pt idx="6065">
                  <c:v>-1678.17</c:v>
                </c:pt>
                <c:pt idx="6066">
                  <c:v>-200.0</c:v>
                </c:pt>
                <c:pt idx="6067">
                  <c:v>-110.12</c:v>
                </c:pt>
                <c:pt idx="6068">
                  <c:v>-100.0</c:v>
                </c:pt>
                <c:pt idx="6069">
                  <c:v>-160.0</c:v>
                </c:pt>
                <c:pt idx="6070">
                  <c:v>-45.0</c:v>
                </c:pt>
                <c:pt idx="6071">
                  <c:v>-229.0</c:v>
                </c:pt>
                <c:pt idx="6072">
                  <c:v>-100.0</c:v>
                </c:pt>
                <c:pt idx="6073">
                  <c:v>-5294.1</c:v>
                </c:pt>
                <c:pt idx="6074">
                  <c:v>-3040.0</c:v>
                </c:pt>
                <c:pt idx="6075">
                  <c:v>-220.0</c:v>
                </c:pt>
                <c:pt idx="6076">
                  <c:v>-100.0</c:v>
                </c:pt>
                <c:pt idx="6077">
                  <c:v>-1852.62</c:v>
                </c:pt>
                <c:pt idx="6078">
                  <c:v>-1000.0</c:v>
                </c:pt>
                <c:pt idx="6079">
                  <c:v>-3500.0</c:v>
                </c:pt>
                <c:pt idx="6080">
                  <c:v>-1000.0</c:v>
                </c:pt>
                <c:pt idx="6081">
                  <c:v>-1000.42</c:v>
                </c:pt>
                <c:pt idx="6082">
                  <c:v>-100.0</c:v>
                </c:pt>
                <c:pt idx="6083">
                  <c:v>-335.24</c:v>
                </c:pt>
                <c:pt idx="6084">
                  <c:v>-50890.0</c:v>
                </c:pt>
                <c:pt idx="6085">
                  <c:v>-1580.0</c:v>
                </c:pt>
                <c:pt idx="6086">
                  <c:v>-1749.1</c:v>
                </c:pt>
                <c:pt idx="6087">
                  <c:v>-143339.94</c:v>
                </c:pt>
                <c:pt idx="6088">
                  <c:v>-16990.65</c:v>
                </c:pt>
                <c:pt idx="6089">
                  <c:v>-6000.0</c:v>
                </c:pt>
                <c:pt idx="6090">
                  <c:v>-1105.64</c:v>
                </c:pt>
                <c:pt idx="6091">
                  <c:v>-4481.6</c:v>
                </c:pt>
                <c:pt idx="6092">
                  <c:v>-438.0</c:v>
                </c:pt>
                <c:pt idx="6093">
                  <c:v>-13463.81</c:v>
                </c:pt>
                <c:pt idx="6094">
                  <c:v>-2345.86</c:v>
                </c:pt>
                <c:pt idx="6095">
                  <c:v>-105.0</c:v>
                </c:pt>
                <c:pt idx="6096">
                  <c:v>-200.0</c:v>
                </c:pt>
                <c:pt idx="6097">
                  <c:v>-155.37</c:v>
                </c:pt>
                <c:pt idx="6098">
                  <c:v>-3000.0</c:v>
                </c:pt>
                <c:pt idx="6099">
                  <c:v>-2846.2</c:v>
                </c:pt>
                <c:pt idx="6100">
                  <c:v>-360.0</c:v>
                </c:pt>
                <c:pt idx="6101">
                  <c:v>-200.0</c:v>
                </c:pt>
                <c:pt idx="6102">
                  <c:v>-1375.0</c:v>
                </c:pt>
                <c:pt idx="6103">
                  <c:v>-224.64</c:v>
                </c:pt>
                <c:pt idx="6104">
                  <c:v>-441.1</c:v>
                </c:pt>
                <c:pt idx="6105">
                  <c:v>-16769.69</c:v>
                </c:pt>
                <c:pt idx="6106">
                  <c:v>-113.0</c:v>
                </c:pt>
                <c:pt idx="6107">
                  <c:v>-239.0</c:v>
                </c:pt>
                <c:pt idx="6108">
                  <c:v>-119.6</c:v>
                </c:pt>
                <c:pt idx="6109">
                  <c:v>-5583.96</c:v>
                </c:pt>
                <c:pt idx="6110">
                  <c:v>-5315.45</c:v>
                </c:pt>
                <c:pt idx="6111">
                  <c:v>-6164.76</c:v>
                </c:pt>
                <c:pt idx="6112">
                  <c:v>-11150.47</c:v>
                </c:pt>
                <c:pt idx="6113">
                  <c:v>-28553.43</c:v>
                </c:pt>
                <c:pt idx="6114">
                  <c:v>-5659.39</c:v>
                </c:pt>
                <c:pt idx="6115">
                  <c:v>-7214.11</c:v>
                </c:pt>
                <c:pt idx="6116">
                  <c:v>-7260.53</c:v>
                </c:pt>
                <c:pt idx="6117">
                  <c:v>-5387.71</c:v>
                </c:pt>
                <c:pt idx="6118">
                  <c:v>-2170.81</c:v>
                </c:pt>
                <c:pt idx="6119">
                  <c:v>-743.61</c:v>
                </c:pt>
                <c:pt idx="6120">
                  <c:v>-36776.44</c:v>
                </c:pt>
                <c:pt idx="6121">
                  <c:v>-358.6</c:v>
                </c:pt>
                <c:pt idx="6122">
                  <c:v>-100.0</c:v>
                </c:pt>
                <c:pt idx="6123">
                  <c:v>-3521.36</c:v>
                </c:pt>
                <c:pt idx="6124">
                  <c:v>-103.89</c:v>
                </c:pt>
                <c:pt idx="6125">
                  <c:v>-200.0</c:v>
                </c:pt>
                <c:pt idx="6126">
                  <c:v>-431.01</c:v>
                </c:pt>
                <c:pt idx="6127">
                  <c:v>-140.0</c:v>
                </c:pt>
                <c:pt idx="6128">
                  <c:v>-100.0</c:v>
                </c:pt>
                <c:pt idx="6129">
                  <c:v>-100.0</c:v>
                </c:pt>
                <c:pt idx="6130">
                  <c:v>-1701.78</c:v>
                </c:pt>
                <c:pt idx="6131">
                  <c:v>-317.36</c:v>
                </c:pt>
                <c:pt idx="6132">
                  <c:v>-200.0</c:v>
                </c:pt>
                <c:pt idx="6133">
                  <c:v>-750.0</c:v>
                </c:pt>
                <c:pt idx="6134">
                  <c:v>-565.9</c:v>
                </c:pt>
                <c:pt idx="6135">
                  <c:v>-400.0</c:v>
                </c:pt>
                <c:pt idx="6136">
                  <c:v>-313.52</c:v>
                </c:pt>
                <c:pt idx="6137">
                  <c:v>-30000.0</c:v>
                </c:pt>
                <c:pt idx="6138">
                  <c:v>-698.3599999999979</c:v>
                </c:pt>
                <c:pt idx="6139">
                  <c:v>-297.0</c:v>
                </c:pt>
                <c:pt idx="6140">
                  <c:v>-8392.17</c:v>
                </c:pt>
                <c:pt idx="6141">
                  <c:v>-7232.7</c:v>
                </c:pt>
                <c:pt idx="6142">
                  <c:v>-114.28</c:v>
                </c:pt>
                <c:pt idx="6143">
                  <c:v>-15.63</c:v>
                </c:pt>
                <c:pt idx="6144">
                  <c:v>-8646.69</c:v>
                </c:pt>
                <c:pt idx="6145">
                  <c:v>-2904.32</c:v>
                </c:pt>
                <c:pt idx="6146">
                  <c:v>-422.14</c:v>
                </c:pt>
                <c:pt idx="6147">
                  <c:v>-289.67</c:v>
                </c:pt>
                <c:pt idx="6148">
                  <c:v>-135.0</c:v>
                </c:pt>
                <c:pt idx="6149">
                  <c:v>-658.75</c:v>
                </c:pt>
                <c:pt idx="6150">
                  <c:v>-1000.0</c:v>
                </c:pt>
                <c:pt idx="6151">
                  <c:v>-1500.0</c:v>
                </c:pt>
                <c:pt idx="6152">
                  <c:v>-250.0</c:v>
                </c:pt>
                <c:pt idx="6153">
                  <c:v>-469.3</c:v>
                </c:pt>
                <c:pt idx="6154">
                  <c:v>-574.4399999999994</c:v>
                </c:pt>
                <c:pt idx="6155">
                  <c:v>-2489.07</c:v>
                </c:pt>
                <c:pt idx="6156">
                  <c:v>-172.09</c:v>
                </c:pt>
                <c:pt idx="6157">
                  <c:v>-2080.0</c:v>
                </c:pt>
                <c:pt idx="6158">
                  <c:v>-100.0</c:v>
                </c:pt>
                <c:pt idx="6159">
                  <c:v>-850.0</c:v>
                </c:pt>
                <c:pt idx="6160">
                  <c:v>-102.81</c:v>
                </c:pt>
                <c:pt idx="6161">
                  <c:v>-147.51</c:v>
                </c:pt>
                <c:pt idx="6162">
                  <c:v>-485.0</c:v>
                </c:pt>
                <c:pt idx="6163">
                  <c:v>-150.0</c:v>
                </c:pt>
                <c:pt idx="6164">
                  <c:v>-100.0</c:v>
                </c:pt>
                <c:pt idx="6165">
                  <c:v>-15570.97</c:v>
                </c:pt>
                <c:pt idx="6166">
                  <c:v>-20708.0</c:v>
                </c:pt>
                <c:pt idx="6167">
                  <c:v>-6667.19</c:v>
                </c:pt>
                <c:pt idx="6168">
                  <c:v>-2680.0</c:v>
                </c:pt>
                <c:pt idx="6169">
                  <c:v>-417.0</c:v>
                </c:pt>
                <c:pt idx="6170">
                  <c:v>-1160.0</c:v>
                </c:pt>
                <c:pt idx="6171">
                  <c:v>-346.18</c:v>
                </c:pt>
                <c:pt idx="6172">
                  <c:v>-143.23</c:v>
                </c:pt>
                <c:pt idx="6173">
                  <c:v>-6482.8</c:v>
                </c:pt>
                <c:pt idx="6174">
                  <c:v>-7910.68</c:v>
                </c:pt>
                <c:pt idx="6175">
                  <c:v>-5209.71</c:v>
                </c:pt>
                <c:pt idx="6176">
                  <c:v>-27121.44</c:v>
                </c:pt>
                <c:pt idx="6177">
                  <c:v>-1237.64</c:v>
                </c:pt>
                <c:pt idx="6178">
                  <c:v>-455.0</c:v>
                </c:pt>
                <c:pt idx="6179">
                  <c:v>-2532.0</c:v>
                </c:pt>
                <c:pt idx="6180">
                  <c:v>-2006.34</c:v>
                </c:pt>
                <c:pt idx="6181">
                  <c:v>-5755.16</c:v>
                </c:pt>
                <c:pt idx="6182">
                  <c:v>-232.1</c:v>
                </c:pt>
                <c:pt idx="6183">
                  <c:v>-1830.0</c:v>
                </c:pt>
                <c:pt idx="6184">
                  <c:v>-1000.0</c:v>
                </c:pt>
                <c:pt idx="6185">
                  <c:v>-18699.7</c:v>
                </c:pt>
                <c:pt idx="6186">
                  <c:v>0.0</c:v>
                </c:pt>
                <c:pt idx="6187">
                  <c:v>-4466.05</c:v>
                </c:pt>
                <c:pt idx="6188">
                  <c:v>-565.25</c:v>
                </c:pt>
                <c:pt idx="6189">
                  <c:v>-100.0</c:v>
                </c:pt>
                <c:pt idx="6190">
                  <c:v>-328.19</c:v>
                </c:pt>
                <c:pt idx="6191">
                  <c:v>-1200.0</c:v>
                </c:pt>
                <c:pt idx="6192">
                  <c:v>-100.0</c:v>
                </c:pt>
                <c:pt idx="6193">
                  <c:v>-100.0</c:v>
                </c:pt>
                <c:pt idx="6194">
                  <c:v>-1250.0</c:v>
                </c:pt>
                <c:pt idx="6195">
                  <c:v>-500.0</c:v>
                </c:pt>
                <c:pt idx="6196">
                  <c:v>-250.0</c:v>
                </c:pt>
                <c:pt idx="6197">
                  <c:v>-156.19</c:v>
                </c:pt>
                <c:pt idx="6198">
                  <c:v>-5000.0</c:v>
                </c:pt>
                <c:pt idx="6199">
                  <c:v>-182.3</c:v>
                </c:pt>
                <c:pt idx="6200">
                  <c:v>-9813.0</c:v>
                </c:pt>
                <c:pt idx="6201">
                  <c:v>-312.2</c:v>
                </c:pt>
                <c:pt idx="6202">
                  <c:v>-362.0</c:v>
                </c:pt>
                <c:pt idx="6203">
                  <c:v>-762.88</c:v>
                </c:pt>
                <c:pt idx="6204">
                  <c:v>-633.0</c:v>
                </c:pt>
                <c:pt idx="6205">
                  <c:v>-818.0</c:v>
                </c:pt>
                <c:pt idx="6206">
                  <c:v>-200.0</c:v>
                </c:pt>
                <c:pt idx="6207">
                  <c:v>-706.89</c:v>
                </c:pt>
                <c:pt idx="6208">
                  <c:v>-1617.48</c:v>
                </c:pt>
                <c:pt idx="6209">
                  <c:v>-1119.3</c:v>
                </c:pt>
                <c:pt idx="6210">
                  <c:v>-400.0</c:v>
                </c:pt>
                <c:pt idx="6211">
                  <c:v>-1824.64</c:v>
                </c:pt>
                <c:pt idx="6212">
                  <c:v>-1589.71</c:v>
                </c:pt>
                <c:pt idx="6213">
                  <c:v>-2000.0</c:v>
                </c:pt>
                <c:pt idx="6214">
                  <c:v>-700.0</c:v>
                </c:pt>
                <c:pt idx="6215">
                  <c:v>-140.0</c:v>
                </c:pt>
                <c:pt idx="6216">
                  <c:v>-2000.0</c:v>
                </c:pt>
                <c:pt idx="6217">
                  <c:v>-1700.0</c:v>
                </c:pt>
                <c:pt idx="6218">
                  <c:v>-1500.0</c:v>
                </c:pt>
                <c:pt idx="6219">
                  <c:v>-1500.0</c:v>
                </c:pt>
                <c:pt idx="6220">
                  <c:v>-1740.0</c:v>
                </c:pt>
                <c:pt idx="6221">
                  <c:v>-340.0</c:v>
                </c:pt>
                <c:pt idx="6222">
                  <c:v>-250.0</c:v>
                </c:pt>
                <c:pt idx="6223">
                  <c:v>-11510.53</c:v>
                </c:pt>
                <c:pt idx="6224">
                  <c:v>-11378.41</c:v>
                </c:pt>
                <c:pt idx="6225">
                  <c:v>-75.64</c:v>
                </c:pt>
                <c:pt idx="6226">
                  <c:v>-36.0</c:v>
                </c:pt>
                <c:pt idx="6227">
                  <c:v>-1360.62</c:v>
                </c:pt>
                <c:pt idx="6228">
                  <c:v>-3005.63</c:v>
                </c:pt>
                <c:pt idx="6229">
                  <c:v>-1345.5</c:v>
                </c:pt>
                <c:pt idx="6230">
                  <c:v>-3000.0</c:v>
                </c:pt>
                <c:pt idx="6231">
                  <c:v>-349.32</c:v>
                </c:pt>
                <c:pt idx="6232">
                  <c:v>-897.58</c:v>
                </c:pt>
                <c:pt idx="6233">
                  <c:v>-500.0</c:v>
                </c:pt>
                <c:pt idx="6234">
                  <c:v>-508.24</c:v>
                </c:pt>
                <c:pt idx="6235">
                  <c:v>-100.27</c:v>
                </c:pt>
                <c:pt idx="6236">
                  <c:v>-200.0</c:v>
                </c:pt>
                <c:pt idx="6237">
                  <c:v>-140.0</c:v>
                </c:pt>
                <c:pt idx="6238">
                  <c:v>-2000.0</c:v>
                </c:pt>
                <c:pt idx="6239">
                  <c:v>-300.0</c:v>
                </c:pt>
                <c:pt idx="6240">
                  <c:v>-40.0</c:v>
                </c:pt>
                <c:pt idx="6241">
                  <c:v>-266.9299999999996</c:v>
                </c:pt>
                <c:pt idx="6242">
                  <c:v>-150.47</c:v>
                </c:pt>
                <c:pt idx="6243">
                  <c:v>-1200.71</c:v>
                </c:pt>
                <c:pt idx="6244">
                  <c:v>-201.01</c:v>
                </c:pt>
                <c:pt idx="6245">
                  <c:v>-500.0</c:v>
                </c:pt>
                <c:pt idx="6246">
                  <c:v>-100.0</c:v>
                </c:pt>
                <c:pt idx="6247">
                  <c:v>-283.0</c:v>
                </c:pt>
                <c:pt idx="6248">
                  <c:v>-964.24</c:v>
                </c:pt>
                <c:pt idx="6249">
                  <c:v>-750.0</c:v>
                </c:pt>
                <c:pt idx="6250">
                  <c:v>-300.0</c:v>
                </c:pt>
                <c:pt idx="6251">
                  <c:v>-122.25</c:v>
                </c:pt>
                <c:pt idx="6252">
                  <c:v>-208.4</c:v>
                </c:pt>
                <c:pt idx="6253">
                  <c:v>-300.0</c:v>
                </c:pt>
                <c:pt idx="6254">
                  <c:v>-117.74</c:v>
                </c:pt>
                <c:pt idx="6255">
                  <c:v>-150.0</c:v>
                </c:pt>
                <c:pt idx="6256">
                  <c:v>-189.79</c:v>
                </c:pt>
                <c:pt idx="6257">
                  <c:v>-5818.04</c:v>
                </c:pt>
                <c:pt idx="6258">
                  <c:v>-7337.66</c:v>
                </c:pt>
                <c:pt idx="6259">
                  <c:v>-24843.96</c:v>
                </c:pt>
                <c:pt idx="6260">
                  <c:v>-36744.5</c:v>
                </c:pt>
                <c:pt idx="6261">
                  <c:v>-393.0</c:v>
                </c:pt>
                <c:pt idx="6262">
                  <c:v>-1210.0</c:v>
                </c:pt>
                <c:pt idx="6263">
                  <c:v>-4500.0</c:v>
                </c:pt>
                <c:pt idx="6264">
                  <c:v>-2250.0</c:v>
                </c:pt>
                <c:pt idx="6265">
                  <c:v>-752.14</c:v>
                </c:pt>
                <c:pt idx="6266">
                  <c:v>-680.0</c:v>
                </c:pt>
                <c:pt idx="6267">
                  <c:v>-150.0</c:v>
                </c:pt>
                <c:pt idx="6268">
                  <c:v>-600.0</c:v>
                </c:pt>
                <c:pt idx="6269">
                  <c:v>-100.0</c:v>
                </c:pt>
                <c:pt idx="6270">
                  <c:v>-1227.52</c:v>
                </c:pt>
                <c:pt idx="6271">
                  <c:v>-300.0</c:v>
                </c:pt>
                <c:pt idx="6272">
                  <c:v>-165.0</c:v>
                </c:pt>
                <c:pt idx="6273">
                  <c:v>-2000.0</c:v>
                </c:pt>
                <c:pt idx="6274">
                  <c:v>-120.0</c:v>
                </c:pt>
                <c:pt idx="6275">
                  <c:v>-2000.0</c:v>
                </c:pt>
                <c:pt idx="6276">
                  <c:v>-248.0</c:v>
                </c:pt>
                <c:pt idx="6277">
                  <c:v>-7953.01</c:v>
                </c:pt>
                <c:pt idx="6278">
                  <c:v>-6093.19</c:v>
                </c:pt>
                <c:pt idx="6279">
                  <c:v>-6252.49</c:v>
                </c:pt>
                <c:pt idx="6280">
                  <c:v>-476854.0</c:v>
                </c:pt>
                <c:pt idx="6281">
                  <c:v>-684.0</c:v>
                </c:pt>
                <c:pt idx="6282">
                  <c:v>-23771.0</c:v>
                </c:pt>
                <c:pt idx="6283">
                  <c:v>-3819.02</c:v>
                </c:pt>
                <c:pt idx="6284">
                  <c:v>-284.35</c:v>
                </c:pt>
                <c:pt idx="6285">
                  <c:v>-3819.02</c:v>
                </c:pt>
                <c:pt idx="6286">
                  <c:v>-266.0299999999999</c:v>
                </c:pt>
                <c:pt idx="6287">
                  <c:v>-2380.0</c:v>
                </c:pt>
                <c:pt idx="6288">
                  <c:v>-400.0</c:v>
                </c:pt>
                <c:pt idx="6289">
                  <c:v>-442.0</c:v>
                </c:pt>
                <c:pt idx="6290">
                  <c:v>-5139.61</c:v>
                </c:pt>
                <c:pt idx="6291">
                  <c:v>-6626.79</c:v>
                </c:pt>
                <c:pt idx="6292">
                  <c:v>-2712.45</c:v>
                </c:pt>
                <c:pt idx="6293">
                  <c:v>-1881.2</c:v>
                </c:pt>
                <c:pt idx="6294">
                  <c:v>-131.86</c:v>
                </c:pt>
                <c:pt idx="6295">
                  <c:v>0.0</c:v>
                </c:pt>
                <c:pt idx="6296">
                  <c:v>-1782.63</c:v>
                </c:pt>
                <c:pt idx="6297">
                  <c:v>-285.08</c:v>
                </c:pt>
                <c:pt idx="6298">
                  <c:v>-180.0</c:v>
                </c:pt>
                <c:pt idx="6299">
                  <c:v>-23120.0</c:v>
                </c:pt>
                <c:pt idx="6300">
                  <c:v>-163.44</c:v>
                </c:pt>
                <c:pt idx="6301">
                  <c:v>-641.0</c:v>
                </c:pt>
                <c:pt idx="6302">
                  <c:v>-2000.0</c:v>
                </c:pt>
                <c:pt idx="6303">
                  <c:v>-114.73</c:v>
                </c:pt>
                <c:pt idx="6304">
                  <c:v>-3000.0</c:v>
                </c:pt>
                <c:pt idx="6305">
                  <c:v>-7010.0</c:v>
                </c:pt>
                <c:pt idx="6306">
                  <c:v>-400.0</c:v>
                </c:pt>
                <c:pt idx="6307">
                  <c:v>-228.25</c:v>
                </c:pt>
                <c:pt idx="6308">
                  <c:v>-494.97</c:v>
                </c:pt>
                <c:pt idx="6309">
                  <c:v>-833.27</c:v>
                </c:pt>
                <c:pt idx="6310">
                  <c:v>-646.09</c:v>
                </c:pt>
                <c:pt idx="6311">
                  <c:v>-697.8599999999979</c:v>
                </c:pt>
                <c:pt idx="6312">
                  <c:v>-507.0</c:v>
                </c:pt>
                <c:pt idx="6313">
                  <c:v>-103.44</c:v>
                </c:pt>
                <c:pt idx="6314">
                  <c:v>-600.0</c:v>
                </c:pt>
                <c:pt idx="6315">
                  <c:v>-200.0</c:v>
                </c:pt>
                <c:pt idx="6316">
                  <c:v>-289.1</c:v>
                </c:pt>
                <c:pt idx="6317">
                  <c:v>-7383.45</c:v>
                </c:pt>
                <c:pt idx="6318">
                  <c:v>-9512.4</c:v>
                </c:pt>
                <c:pt idx="6319">
                  <c:v>-34515.38</c:v>
                </c:pt>
                <c:pt idx="6320">
                  <c:v>-6640.8</c:v>
                </c:pt>
                <c:pt idx="6321">
                  <c:v>-716.0</c:v>
                </c:pt>
                <c:pt idx="6322">
                  <c:v>-1081.0</c:v>
                </c:pt>
                <c:pt idx="6323">
                  <c:v>-835.79</c:v>
                </c:pt>
                <c:pt idx="6324">
                  <c:v>-172.27</c:v>
                </c:pt>
                <c:pt idx="6325">
                  <c:v>-500.0</c:v>
                </c:pt>
                <c:pt idx="6326">
                  <c:v>-2000.0</c:v>
                </c:pt>
                <c:pt idx="6327">
                  <c:v>-500.0</c:v>
                </c:pt>
                <c:pt idx="6328">
                  <c:v>-500.0</c:v>
                </c:pt>
                <c:pt idx="6329">
                  <c:v>-1041.95</c:v>
                </c:pt>
                <c:pt idx="6330">
                  <c:v>-55422.0</c:v>
                </c:pt>
                <c:pt idx="6331">
                  <c:v>-100.0</c:v>
                </c:pt>
                <c:pt idx="6332">
                  <c:v>-100.0</c:v>
                </c:pt>
                <c:pt idx="6333">
                  <c:v>-325.0</c:v>
                </c:pt>
                <c:pt idx="6334">
                  <c:v>-4778.1</c:v>
                </c:pt>
                <c:pt idx="6335">
                  <c:v>-6569.61</c:v>
                </c:pt>
                <c:pt idx="6336">
                  <c:v>-100.0</c:v>
                </c:pt>
                <c:pt idx="6337">
                  <c:v>-700.0</c:v>
                </c:pt>
                <c:pt idx="6338">
                  <c:v>-267.75</c:v>
                </c:pt>
                <c:pt idx="6339">
                  <c:v>-412.06</c:v>
                </c:pt>
                <c:pt idx="6340">
                  <c:v>-1016.0</c:v>
                </c:pt>
                <c:pt idx="6341">
                  <c:v>-6694.38</c:v>
                </c:pt>
                <c:pt idx="6342">
                  <c:v>-160.45</c:v>
                </c:pt>
                <c:pt idx="6343">
                  <c:v>-5007.81</c:v>
                </c:pt>
                <c:pt idx="6344">
                  <c:v>-6995.97</c:v>
                </c:pt>
                <c:pt idx="6345">
                  <c:v>-498.64</c:v>
                </c:pt>
                <c:pt idx="6346">
                  <c:v>-1070.4</c:v>
                </c:pt>
                <c:pt idx="6347">
                  <c:v>-3481.21</c:v>
                </c:pt>
                <c:pt idx="6348">
                  <c:v>-5777.63</c:v>
                </c:pt>
                <c:pt idx="6349">
                  <c:v>-809.65</c:v>
                </c:pt>
                <c:pt idx="6350">
                  <c:v>-13877.32</c:v>
                </c:pt>
                <c:pt idx="6351">
                  <c:v>-1340.56</c:v>
                </c:pt>
                <c:pt idx="6352">
                  <c:v>-250.0</c:v>
                </c:pt>
                <c:pt idx="6353">
                  <c:v>-199.75</c:v>
                </c:pt>
                <c:pt idx="6354">
                  <c:v>-937.5</c:v>
                </c:pt>
                <c:pt idx="6355">
                  <c:v>-291.55</c:v>
                </c:pt>
                <c:pt idx="6356">
                  <c:v>-129.0</c:v>
                </c:pt>
                <c:pt idx="6357">
                  <c:v>-202.9</c:v>
                </c:pt>
                <c:pt idx="6358">
                  <c:v>-257.41</c:v>
                </c:pt>
                <c:pt idx="6359">
                  <c:v>-300.0</c:v>
                </c:pt>
                <c:pt idx="6360">
                  <c:v>-980.0</c:v>
                </c:pt>
                <c:pt idx="6361">
                  <c:v>-923.51</c:v>
                </c:pt>
                <c:pt idx="6362">
                  <c:v>-930.0</c:v>
                </c:pt>
                <c:pt idx="6363">
                  <c:v>-100.0</c:v>
                </c:pt>
                <c:pt idx="6364">
                  <c:v>-171.86</c:v>
                </c:pt>
                <c:pt idx="6365">
                  <c:v>-109.16</c:v>
                </c:pt>
                <c:pt idx="6366">
                  <c:v>-25250.28</c:v>
                </c:pt>
                <c:pt idx="6367">
                  <c:v>-19669.15</c:v>
                </c:pt>
                <c:pt idx="6368">
                  <c:v>-373.0</c:v>
                </c:pt>
                <c:pt idx="6369">
                  <c:v>-7244.84</c:v>
                </c:pt>
                <c:pt idx="6370">
                  <c:v>-978.65</c:v>
                </c:pt>
                <c:pt idx="6371">
                  <c:v>-743.75</c:v>
                </c:pt>
                <c:pt idx="6372">
                  <c:v>-1200.0</c:v>
                </c:pt>
                <c:pt idx="6373">
                  <c:v>-9779.809999999923</c:v>
                </c:pt>
                <c:pt idx="6374">
                  <c:v>-42.95</c:v>
                </c:pt>
                <c:pt idx="6375">
                  <c:v>-31.64</c:v>
                </c:pt>
                <c:pt idx="6376">
                  <c:v>-14188.73</c:v>
                </c:pt>
                <c:pt idx="6377">
                  <c:v>-0.35</c:v>
                </c:pt>
                <c:pt idx="6378">
                  <c:v>-4055.34</c:v>
                </c:pt>
                <c:pt idx="6379">
                  <c:v>-26693.78</c:v>
                </c:pt>
                <c:pt idx="6380">
                  <c:v>-183.36</c:v>
                </c:pt>
                <c:pt idx="6381">
                  <c:v>-834.03</c:v>
                </c:pt>
                <c:pt idx="6382">
                  <c:v>-3464.33</c:v>
                </c:pt>
                <c:pt idx="6383">
                  <c:v>-300.0</c:v>
                </c:pt>
                <c:pt idx="6384">
                  <c:v>-935.0</c:v>
                </c:pt>
                <c:pt idx="6385">
                  <c:v>-1942.47</c:v>
                </c:pt>
                <c:pt idx="6386">
                  <c:v>-2000.0</c:v>
                </c:pt>
                <c:pt idx="6387">
                  <c:v>-840.0</c:v>
                </c:pt>
                <c:pt idx="6388">
                  <c:v>-1500.0</c:v>
                </c:pt>
                <c:pt idx="6389">
                  <c:v>-1800.0</c:v>
                </c:pt>
                <c:pt idx="6390">
                  <c:v>-940.0</c:v>
                </c:pt>
                <c:pt idx="6391">
                  <c:v>-3000.0</c:v>
                </c:pt>
                <c:pt idx="6392">
                  <c:v>-14418.22</c:v>
                </c:pt>
                <c:pt idx="6393">
                  <c:v>-567.54</c:v>
                </c:pt>
                <c:pt idx="6394">
                  <c:v>-57868.84</c:v>
                </c:pt>
                <c:pt idx="6395">
                  <c:v>-1643.0</c:v>
                </c:pt>
                <c:pt idx="6396">
                  <c:v>-901.04</c:v>
                </c:pt>
                <c:pt idx="6397">
                  <c:v>-3450.8</c:v>
                </c:pt>
                <c:pt idx="6398">
                  <c:v>-200.0</c:v>
                </c:pt>
                <c:pt idx="6399">
                  <c:v>-193.79</c:v>
                </c:pt>
                <c:pt idx="6400">
                  <c:v>-3920.0</c:v>
                </c:pt>
                <c:pt idx="6401">
                  <c:v>-1291.07</c:v>
                </c:pt>
                <c:pt idx="6402">
                  <c:v>-1381.06</c:v>
                </c:pt>
                <c:pt idx="6403">
                  <c:v>-675.0</c:v>
                </c:pt>
                <c:pt idx="6404">
                  <c:v>-178.96</c:v>
                </c:pt>
                <c:pt idx="6405">
                  <c:v>-160.0</c:v>
                </c:pt>
                <c:pt idx="6406">
                  <c:v>-750.0</c:v>
                </c:pt>
                <c:pt idx="6407">
                  <c:v>-1638.0</c:v>
                </c:pt>
                <c:pt idx="6408">
                  <c:v>-1000.0</c:v>
                </c:pt>
                <c:pt idx="6409">
                  <c:v>-70.0</c:v>
                </c:pt>
                <c:pt idx="6410">
                  <c:v>-800.0</c:v>
                </c:pt>
                <c:pt idx="6411">
                  <c:v>-140.31</c:v>
                </c:pt>
                <c:pt idx="6412">
                  <c:v>-135.0</c:v>
                </c:pt>
                <c:pt idx="6413">
                  <c:v>-1018.46</c:v>
                </c:pt>
                <c:pt idx="6414">
                  <c:v>-3154.2</c:v>
                </c:pt>
                <c:pt idx="6415">
                  <c:v>-150.0</c:v>
                </c:pt>
                <c:pt idx="6416">
                  <c:v>-300.0</c:v>
                </c:pt>
                <c:pt idx="6417">
                  <c:v>-2801.0</c:v>
                </c:pt>
                <c:pt idx="6418">
                  <c:v>-2082.0</c:v>
                </c:pt>
                <c:pt idx="6419">
                  <c:v>-451.0</c:v>
                </c:pt>
                <c:pt idx="6420">
                  <c:v>-5819.0</c:v>
                </c:pt>
                <c:pt idx="6421">
                  <c:v>-6035.26</c:v>
                </c:pt>
                <c:pt idx="6422">
                  <c:v>-5236.67</c:v>
                </c:pt>
                <c:pt idx="6423">
                  <c:v>-7990.62</c:v>
                </c:pt>
                <c:pt idx="6424">
                  <c:v>-100.0</c:v>
                </c:pt>
                <c:pt idx="6425">
                  <c:v>-169.86</c:v>
                </c:pt>
                <c:pt idx="6426">
                  <c:v>-507.35</c:v>
                </c:pt>
                <c:pt idx="6427">
                  <c:v>-566.1</c:v>
                </c:pt>
                <c:pt idx="6428">
                  <c:v>-109.36</c:v>
                </c:pt>
                <c:pt idx="6429">
                  <c:v>-766.89</c:v>
                </c:pt>
                <c:pt idx="6430">
                  <c:v>-31.0</c:v>
                </c:pt>
                <c:pt idx="6431">
                  <c:v>-7234.41</c:v>
                </c:pt>
                <c:pt idx="6432">
                  <c:v>-45123.89</c:v>
                </c:pt>
                <c:pt idx="6433">
                  <c:v>-11834.91</c:v>
                </c:pt>
                <c:pt idx="6434">
                  <c:v>-300.0</c:v>
                </c:pt>
                <c:pt idx="6435">
                  <c:v>-365.0</c:v>
                </c:pt>
                <c:pt idx="6436">
                  <c:v>-642.6</c:v>
                </c:pt>
                <c:pt idx="6437">
                  <c:v>-100.0</c:v>
                </c:pt>
                <c:pt idx="6438">
                  <c:v>-2236.0</c:v>
                </c:pt>
                <c:pt idx="6439">
                  <c:v>-240.0</c:v>
                </c:pt>
                <c:pt idx="6440">
                  <c:v>-120.0</c:v>
                </c:pt>
                <c:pt idx="6441">
                  <c:v>-540.0</c:v>
                </c:pt>
                <c:pt idx="6442">
                  <c:v>-469.99</c:v>
                </c:pt>
                <c:pt idx="6443">
                  <c:v>-297.5</c:v>
                </c:pt>
                <c:pt idx="6444">
                  <c:v>-384.01</c:v>
                </c:pt>
                <c:pt idx="6445">
                  <c:v>-136.15</c:v>
                </c:pt>
                <c:pt idx="6446">
                  <c:v>-138.0</c:v>
                </c:pt>
                <c:pt idx="6447">
                  <c:v>-283.06</c:v>
                </c:pt>
                <c:pt idx="6448">
                  <c:v>-7071.49</c:v>
                </c:pt>
                <c:pt idx="6449">
                  <c:v>-16968.0</c:v>
                </c:pt>
                <c:pt idx="6450">
                  <c:v>-3749.78</c:v>
                </c:pt>
                <c:pt idx="6451">
                  <c:v>-750.0</c:v>
                </c:pt>
                <c:pt idx="6452">
                  <c:v>-300.0</c:v>
                </c:pt>
                <c:pt idx="6453">
                  <c:v>-109752.27</c:v>
                </c:pt>
                <c:pt idx="6454">
                  <c:v>-3.95E6</c:v>
                </c:pt>
                <c:pt idx="6455">
                  <c:v>-942.65</c:v>
                </c:pt>
                <c:pt idx="6456">
                  <c:v>-6376.54</c:v>
                </c:pt>
                <c:pt idx="6457">
                  <c:v>-1000.0</c:v>
                </c:pt>
                <c:pt idx="6458">
                  <c:v>-234.15</c:v>
                </c:pt>
                <c:pt idx="6459">
                  <c:v>-150.0</c:v>
                </c:pt>
                <c:pt idx="6460">
                  <c:v>-3247.25</c:v>
                </c:pt>
                <c:pt idx="6461">
                  <c:v>-714.98</c:v>
                </c:pt>
                <c:pt idx="6462">
                  <c:v>-2979.3</c:v>
                </c:pt>
                <c:pt idx="6463">
                  <c:v>-489.86</c:v>
                </c:pt>
                <c:pt idx="6464">
                  <c:v>-613.0</c:v>
                </c:pt>
                <c:pt idx="6465">
                  <c:v>-275.0</c:v>
                </c:pt>
                <c:pt idx="6466">
                  <c:v>-195.0</c:v>
                </c:pt>
                <c:pt idx="6467">
                  <c:v>-309.73</c:v>
                </c:pt>
                <c:pt idx="6468">
                  <c:v>-110.0</c:v>
                </c:pt>
                <c:pt idx="6469">
                  <c:v>-513.5599999999994</c:v>
                </c:pt>
                <c:pt idx="6470">
                  <c:v>-100.0</c:v>
                </c:pt>
                <c:pt idx="6471">
                  <c:v>-7842.26</c:v>
                </c:pt>
                <c:pt idx="6472">
                  <c:v>-7898.41</c:v>
                </c:pt>
                <c:pt idx="6473">
                  <c:v>-17038.13</c:v>
                </c:pt>
                <c:pt idx="6474">
                  <c:v>-271.5899999999999</c:v>
                </c:pt>
                <c:pt idx="6475">
                  <c:v>-10141.0</c:v>
                </c:pt>
                <c:pt idx="6476">
                  <c:v>-4709.94</c:v>
                </c:pt>
                <c:pt idx="6477">
                  <c:v>-10743.45</c:v>
                </c:pt>
                <c:pt idx="6478">
                  <c:v>-849.8</c:v>
                </c:pt>
                <c:pt idx="6479">
                  <c:v>-20000.0</c:v>
                </c:pt>
                <c:pt idx="6480">
                  <c:v>-316.38</c:v>
                </c:pt>
                <c:pt idx="6481">
                  <c:v>-34005.24</c:v>
                </c:pt>
                <c:pt idx="6482">
                  <c:v>-7274.33</c:v>
                </c:pt>
                <c:pt idx="6483">
                  <c:v>-32314.49</c:v>
                </c:pt>
                <c:pt idx="6484">
                  <c:v>-6800.0</c:v>
                </c:pt>
                <c:pt idx="6485">
                  <c:v>-407.99</c:v>
                </c:pt>
                <c:pt idx="6486">
                  <c:v>-1997.06</c:v>
                </c:pt>
                <c:pt idx="6487">
                  <c:v>-7259.47</c:v>
                </c:pt>
                <c:pt idx="6488">
                  <c:v>-713.9</c:v>
                </c:pt>
                <c:pt idx="6489">
                  <c:v>-1000.0</c:v>
                </c:pt>
                <c:pt idx="6490">
                  <c:v>-5633.29</c:v>
                </c:pt>
                <c:pt idx="6491">
                  <c:v>-42660.0</c:v>
                </c:pt>
                <c:pt idx="6492">
                  <c:v>-130.27</c:v>
                </c:pt>
                <c:pt idx="6493">
                  <c:v>-413.01</c:v>
                </c:pt>
                <c:pt idx="6494">
                  <c:v>-613.0</c:v>
                </c:pt>
                <c:pt idx="6495">
                  <c:v>-19574.59999999999</c:v>
                </c:pt>
                <c:pt idx="6496">
                  <c:v>-47500.0</c:v>
                </c:pt>
                <c:pt idx="6497">
                  <c:v>-150.0</c:v>
                </c:pt>
                <c:pt idx="6498">
                  <c:v>-200.0</c:v>
                </c:pt>
                <c:pt idx="6499">
                  <c:v>-1000.0</c:v>
                </c:pt>
                <c:pt idx="6500">
                  <c:v>-1002.32</c:v>
                </c:pt>
                <c:pt idx="6501">
                  <c:v>-500.0</c:v>
                </c:pt>
                <c:pt idx="6502">
                  <c:v>-250.0</c:v>
                </c:pt>
                <c:pt idx="6503">
                  <c:v>-1490.0</c:v>
                </c:pt>
                <c:pt idx="6504">
                  <c:v>-116.0</c:v>
                </c:pt>
                <c:pt idx="6505">
                  <c:v>-121.95</c:v>
                </c:pt>
                <c:pt idx="6506">
                  <c:v>-2590.75</c:v>
                </c:pt>
                <c:pt idx="6507">
                  <c:v>-41115.37</c:v>
                </c:pt>
                <c:pt idx="6508">
                  <c:v>-517.18</c:v>
                </c:pt>
                <c:pt idx="6509">
                  <c:v>-11579.81</c:v>
                </c:pt>
                <c:pt idx="6510">
                  <c:v>-336.0</c:v>
                </c:pt>
                <c:pt idx="6511">
                  <c:v>-1255.69</c:v>
                </c:pt>
                <c:pt idx="6512">
                  <c:v>-1775.45</c:v>
                </c:pt>
                <c:pt idx="6513">
                  <c:v>-406.53</c:v>
                </c:pt>
                <c:pt idx="6514">
                  <c:v>-6115.99</c:v>
                </c:pt>
                <c:pt idx="6515">
                  <c:v>-249.19</c:v>
                </c:pt>
                <c:pt idx="6516">
                  <c:v>-621.0</c:v>
                </c:pt>
                <c:pt idx="6517">
                  <c:v>-325.0</c:v>
                </c:pt>
                <c:pt idx="6518">
                  <c:v>-1826.08</c:v>
                </c:pt>
                <c:pt idx="6519">
                  <c:v>-511.4</c:v>
                </c:pt>
                <c:pt idx="6520">
                  <c:v>-6115.99</c:v>
                </c:pt>
                <c:pt idx="6521">
                  <c:v>-325.0</c:v>
                </c:pt>
                <c:pt idx="6522">
                  <c:v>-683.0</c:v>
                </c:pt>
                <c:pt idx="6523">
                  <c:v>-260.36</c:v>
                </c:pt>
                <c:pt idx="6524">
                  <c:v>-14499.8</c:v>
                </c:pt>
                <c:pt idx="6525">
                  <c:v>-9546.129999999985</c:v>
                </c:pt>
                <c:pt idx="6526">
                  <c:v>-483.46</c:v>
                </c:pt>
                <c:pt idx="6527">
                  <c:v>-505.0</c:v>
                </c:pt>
                <c:pt idx="6528">
                  <c:v>-865.3299999999994</c:v>
                </c:pt>
                <c:pt idx="6529">
                  <c:v>-1271.94</c:v>
                </c:pt>
                <c:pt idx="6530">
                  <c:v>-429.06</c:v>
                </c:pt>
                <c:pt idx="6531">
                  <c:v>-425.58</c:v>
                </c:pt>
                <c:pt idx="6532">
                  <c:v>-450.0</c:v>
                </c:pt>
                <c:pt idx="6533">
                  <c:v>-7511.93</c:v>
                </c:pt>
                <c:pt idx="6534">
                  <c:v>-7330.29</c:v>
                </c:pt>
                <c:pt idx="6535">
                  <c:v>-7511.93</c:v>
                </c:pt>
                <c:pt idx="6536">
                  <c:v>-8785.16</c:v>
                </c:pt>
                <c:pt idx="6537">
                  <c:v>-16166.05</c:v>
                </c:pt>
                <c:pt idx="6538">
                  <c:v>-137.0</c:v>
                </c:pt>
                <c:pt idx="6539">
                  <c:v>-71.0</c:v>
                </c:pt>
                <c:pt idx="6540">
                  <c:v>-1.15E7</c:v>
                </c:pt>
                <c:pt idx="6541">
                  <c:v>-1407.85</c:v>
                </c:pt>
                <c:pt idx="6542">
                  <c:v>-500.0</c:v>
                </c:pt>
                <c:pt idx="6543">
                  <c:v>-29685.49</c:v>
                </c:pt>
                <c:pt idx="6544">
                  <c:v>-3139.72</c:v>
                </c:pt>
                <c:pt idx="6545">
                  <c:v>-119.62</c:v>
                </c:pt>
                <c:pt idx="6546">
                  <c:v>-2500.0</c:v>
                </c:pt>
                <c:pt idx="6547">
                  <c:v>-500.0</c:v>
                </c:pt>
                <c:pt idx="6548">
                  <c:v>-1330.04</c:v>
                </c:pt>
                <c:pt idx="6549">
                  <c:v>-990.0</c:v>
                </c:pt>
                <c:pt idx="6550">
                  <c:v>-340.14</c:v>
                </c:pt>
                <c:pt idx="6551">
                  <c:v>-2130.0</c:v>
                </c:pt>
                <c:pt idx="6552">
                  <c:v>-1100.0</c:v>
                </c:pt>
                <c:pt idx="6553">
                  <c:v>-100.0</c:v>
                </c:pt>
                <c:pt idx="6554">
                  <c:v>-137.05</c:v>
                </c:pt>
                <c:pt idx="6555">
                  <c:v>-109.24</c:v>
                </c:pt>
                <c:pt idx="6556">
                  <c:v>-715.4399999999994</c:v>
                </c:pt>
                <c:pt idx="6557">
                  <c:v>-113.5</c:v>
                </c:pt>
                <c:pt idx="6558">
                  <c:v>-2570.0</c:v>
                </c:pt>
                <c:pt idx="6559">
                  <c:v>-6256.47</c:v>
                </c:pt>
                <c:pt idx="6560">
                  <c:v>0.91</c:v>
                </c:pt>
                <c:pt idx="6561">
                  <c:v>-6133.83</c:v>
                </c:pt>
                <c:pt idx="6562">
                  <c:v>-27416.54</c:v>
                </c:pt>
                <c:pt idx="6563">
                  <c:v>-21463.0</c:v>
                </c:pt>
                <c:pt idx="6564">
                  <c:v>-373.69</c:v>
                </c:pt>
                <c:pt idx="6565">
                  <c:v>-1959.45</c:v>
                </c:pt>
                <c:pt idx="6566">
                  <c:v>-20.93</c:v>
                </c:pt>
                <c:pt idx="6567">
                  <c:v>-200.0</c:v>
                </c:pt>
                <c:pt idx="6568">
                  <c:v>-1952.56</c:v>
                </c:pt>
                <c:pt idx="6569">
                  <c:v>-114.56</c:v>
                </c:pt>
                <c:pt idx="6570">
                  <c:v>-500.0</c:v>
                </c:pt>
                <c:pt idx="6571">
                  <c:v>-581.51</c:v>
                </c:pt>
                <c:pt idx="6572">
                  <c:v>-12482.85</c:v>
                </c:pt>
                <c:pt idx="6573">
                  <c:v>-5963.0</c:v>
                </c:pt>
                <c:pt idx="6574">
                  <c:v>-17924.83</c:v>
                </c:pt>
                <c:pt idx="6575">
                  <c:v>-15000.0</c:v>
                </c:pt>
                <c:pt idx="6576">
                  <c:v>-12587.25</c:v>
                </c:pt>
                <c:pt idx="6577">
                  <c:v>-5608.68</c:v>
                </c:pt>
                <c:pt idx="6578">
                  <c:v>-307.5</c:v>
                </c:pt>
                <c:pt idx="6579">
                  <c:v>-1500.0</c:v>
                </c:pt>
                <c:pt idx="6580">
                  <c:v>-793.14</c:v>
                </c:pt>
                <c:pt idx="6581">
                  <c:v>-600.0</c:v>
                </c:pt>
                <c:pt idx="6582">
                  <c:v>-201.25</c:v>
                </c:pt>
                <c:pt idx="6583">
                  <c:v>-250.0</c:v>
                </c:pt>
                <c:pt idx="6584">
                  <c:v>-100.67</c:v>
                </c:pt>
                <c:pt idx="6585">
                  <c:v>-130.99</c:v>
                </c:pt>
                <c:pt idx="6586">
                  <c:v>-165.73</c:v>
                </c:pt>
                <c:pt idx="6587">
                  <c:v>-110.93</c:v>
                </c:pt>
                <c:pt idx="6588">
                  <c:v>-498.16</c:v>
                </c:pt>
                <c:pt idx="6589">
                  <c:v>-1100.0</c:v>
                </c:pt>
                <c:pt idx="6590">
                  <c:v>-124.88</c:v>
                </c:pt>
                <c:pt idx="6591">
                  <c:v>-400.0</c:v>
                </c:pt>
                <c:pt idx="6592">
                  <c:v>-414.36</c:v>
                </c:pt>
                <c:pt idx="6593">
                  <c:v>-155.0</c:v>
                </c:pt>
                <c:pt idx="6594">
                  <c:v>-123.06</c:v>
                </c:pt>
                <c:pt idx="6595">
                  <c:v>-136.12</c:v>
                </c:pt>
                <c:pt idx="6596">
                  <c:v>-119.0</c:v>
                </c:pt>
                <c:pt idx="6597">
                  <c:v>-100.0</c:v>
                </c:pt>
                <c:pt idx="6598">
                  <c:v>-285.0</c:v>
                </c:pt>
                <c:pt idx="6599">
                  <c:v>-23982.0</c:v>
                </c:pt>
                <c:pt idx="6600">
                  <c:v>-3551.36</c:v>
                </c:pt>
                <c:pt idx="6601">
                  <c:v>-2872.0</c:v>
                </c:pt>
                <c:pt idx="6602">
                  <c:v>-394.16</c:v>
                </c:pt>
                <c:pt idx="6603">
                  <c:v>-912.65</c:v>
                </c:pt>
                <c:pt idx="6604">
                  <c:v>-221.25</c:v>
                </c:pt>
                <c:pt idx="6605">
                  <c:v>-387.86</c:v>
                </c:pt>
                <c:pt idx="6606">
                  <c:v>-113.24</c:v>
                </c:pt>
                <c:pt idx="6607">
                  <c:v>8.229999999999998</c:v>
                </c:pt>
                <c:pt idx="6608">
                  <c:v>-33977.92000000001</c:v>
                </c:pt>
                <c:pt idx="6609">
                  <c:v>-1126.71</c:v>
                </c:pt>
                <c:pt idx="6610">
                  <c:v>-8608.0</c:v>
                </c:pt>
                <c:pt idx="6611">
                  <c:v>-7163.05</c:v>
                </c:pt>
                <c:pt idx="6612">
                  <c:v>-13608.0</c:v>
                </c:pt>
                <c:pt idx="6613">
                  <c:v>-8.620000000000001</c:v>
                </c:pt>
                <c:pt idx="6614">
                  <c:v>-1162.61</c:v>
                </c:pt>
                <c:pt idx="6615">
                  <c:v>-2394.88</c:v>
                </c:pt>
                <c:pt idx="6616">
                  <c:v>-1186.89</c:v>
                </c:pt>
                <c:pt idx="6617">
                  <c:v>-900.0</c:v>
                </c:pt>
                <c:pt idx="6618">
                  <c:v>-400.0</c:v>
                </c:pt>
                <c:pt idx="6619">
                  <c:v>-340.35</c:v>
                </c:pt>
                <c:pt idx="6620">
                  <c:v>-200.0</c:v>
                </c:pt>
                <c:pt idx="6621">
                  <c:v>-100.0</c:v>
                </c:pt>
                <c:pt idx="6622">
                  <c:v>-150.0</c:v>
                </c:pt>
                <c:pt idx="6623">
                  <c:v>-773.5</c:v>
                </c:pt>
                <c:pt idx="6624">
                  <c:v>-541.0599999999994</c:v>
                </c:pt>
                <c:pt idx="6625">
                  <c:v>-150.0</c:v>
                </c:pt>
                <c:pt idx="6626">
                  <c:v>-130.0</c:v>
                </c:pt>
                <c:pt idx="6627">
                  <c:v>-500.0</c:v>
                </c:pt>
                <c:pt idx="6628">
                  <c:v>-328.14</c:v>
                </c:pt>
                <c:pt idx="6629">
                  <c:v>-17465.0</c:v>
                </c:pt>
                <c:pt idx="6630">
                  <c:v>-21694.0</c:v>
                </c:pt>
                <c:pt idx="6631">
                  <c:v>-20956.0</c:v>
                </c:pt>
                <c:pt idx="6632">
                  <c:v>-5864.92</c:v>
                </c:pt>
                <c:pt idx="6633">
                  <c:v>-1000.0</c:v>
                </c:pt>
                <c:pt idx="6634">
                  <c:v>-163.64</c:v>
                </c:pt>
                <c:pt idx="6635">
                  <c:v>-150.0</c:v>
                </c:pt>
                <c:pt idx="6636">
                  <c:v>-500.0</c:v>
                </c:pt>
                <c:pt idx="6637">
                  <c:v>-1.49</c:v>
                </c:pt>
                <c:pt idx="6638">
                  <c:v>-34025.87</c:v>
                </c:pt>
                <c:pt idx="6639">
                  <c:v>-5266.4</c:v>
                </c:pt>
                <c:pt idx="6640">
                  <c:v>-6447.05</c:v>
                </c:pt>
                <c:pt idx="6641">
                  <c:v>-169.0</c:v>
                </c:pt>
                <c:pt idx="6642">
                  <c:v>-4809.76</c:v>
                </c:pt>
                <c:pt idx="6643">
                  <c:v>-1764.22</c:v>
                </c:pt>
                <c:pt idx="6644">
                  <c:v>-17259.58000000001</c:v>
                </c:pt>
                <c:pt idx="6645">
                  <c:v>-525.0</c:v>
                </c:pt>
                <c:pt idx="6646">
                  <c:v>-1895.14</c:v>
                </c:pt>
                <c:pt idx="6647">
                  <c:v>-149.75</c:v>
                </c:pt>
                <c:pt idx="6648">
                  <c:v>-1050.0</c:v>
                </c:pt>
                <c:pt idx="6649">
                  <c:v>-809.8199999999994</c:v>
                </c:pt>
                <c:pt idx="6650">
                  <c:v>-638.13</c:v>
                </c:pt>
                <c:pt idx="6651">
                  <c:v>-179.64</c:v>
                </c:pt>
                <c:pt idx="6652">
                  <c:v>-179.64</c:v>
                </c:pt>
                <c:pt idx="6653">
                  <c:v>-1075.06</c:v>
                </c:pt>
                <c:pt idx="6654">
                  <c:v>-130.0</c:v>
                </c:pt>
                <c:pt idx="6655">
                  <c:v>-100.0</c:v>
                </c:pt>
                <c:pt idx="6656">
                  <c:v>-506.87</c:v>
                </c:pt>
                <c:pt idx="6657">
                  <c:v>-145.43</c:v>
                </c:pt>
                <c:pt idx="6658">
                  <c:v>-278.13</c:v>
                </c:pt>
                <c:pt idx="6659">
                  <c:v>-150.0</c:v>
                </c:pt>
                <c:pt idx="6660">
                  <c:v>-825.0</c:v>
                </c:pt>
                <c:pt idx="6661">
                  <c:v>-1769.7</c:v>
                </c:pt>
                <c:pt idx="6662">
                  <c:v>-167.96</c:v>
                </c:pt>
                <c:pt idx="6663">
                  <c:v>-1769.7</c:v>
                </c:pt>
                <c:pt idx="6664">
                  <c:v>-210.0</c:v>
                </c:pt>
                <c:pt idx="6665">
                  <c:v>-6345.06</c:v>
                </c:pt>
                <c:pt idx="6666">
                  <c:v>-1276.0</c:v>
                </c:pt>
                <c:pt idx="6667">
                  <c:v>-961.3099999999994</c:v>
                </c:pt>
                <c:pt idx="6668">
                  <c:v>-1410.31</c:v>
                </c:pt>
                <c:pt idx="6669">
                  <c:v>-1638.88</c:v>
                </c:pt>
                <c:pt idx="6670">
                  <c:v>-5790.78</c:v>
                </c:pt>
                <c:pt idx="6671">
                  <c:v>-7494.62</c:v>
                </c:pt>
                <c:pt idx="6672">
                  <c:v>-40347.43</c:v>
                </c:pt>
                <c:pt idx="6673">
                  <c:v>-4911.49</c:v>
                </c:pt>
                <c:pt idx="6674">
                  <c:v>-7520.18</c:v>
                </c:pt>
                <c:pt idx="6675">
                  <c:v>-10274.79</c:v>
                </c:pt>
                <c:pt idx="6676">
                  <c:v>-4309.31</c:v>
                </c:pt>
                <c:pt idx="6677">
                  <c:v>-1009.0</c:v>
                </c:pt>
                <c:pt idx="6678">
                  <c:v>-12847.46</c:v>
                </c:pt>
                <c:pt idx="6679">
                  <c:v>-43625.0</c:v>
                </c:pt>
                <c:pt idx="6680">
                  <c:v>-167.1</c:v>
                </c:pt>
                <c:pt idx="6681">
                  <c:v>-657.87</c:v>
                </c:pt>
                <c:pt idx="6682">
                  <c:v>-178.5</c:v>
                </c:pt>
                <c:pt idx="6683">
                  <c:v>-737.0</c:v>
                </c:pt>
                <c:pt idx="6684">
                  <c:v>-1108.38</c:v>
                </c:pt>
                <c:pt idx="6685">
                  <c:v>-247.1</c:v>
                </c:pt>
                <c:pt idx="6686">
                  <c:v>-8054.99</c:v>
                </c:pt>
                <c:pt idx="6687">
                  <c:v>-392.0</c:v>
                </c:pt>
                <c:pt idx="6688">
                  <c:v>-3618.41</c:v>
                </c:pt>
                <c:pt idx="6689">
                  <c:v>-143.0</c:v>
                </c:pt>
                <c:pt idx="6690">
                  <c:v>-18777.82</c:v>
                </c:pt>
                <c:pt idx="6691">
                  <c:v>-10442.09</c:v>
                </c:pt>
                <c:pt idx="6692">
                  <c:v>-4072.0</c:v>
                </c:pt>
                <c:pt idx="6693">
                  <c:v>-10397.26</c:v>
                </c:pt>
                <c:pt idx="6694">
                  <c:v>-10324.85</c:v>
                </c:pt>
                <c:pt idx="6695">
                  <c:v>-6118.55</c:v>
                </c:pt>
                <c:pt idx="6696">
                  <c:v>-202486.24</c:v>
                </c:pt>
                <c:pt idx="6697">
                  <c:v>-183.54</c:v>
                </c:pt>
                <c:pt idx="6698">
                  <c:v>-182.86</c:v>
                </c:pt>
                <c:pt idx="6699">
                  <c:v>-2811.45</c:v>
                </c:pt>
                <c:pt idx="6700">
                  <c:v>-218.24</c:v>
                </c:pt>
                <c:pt idx="6701">
                  <c:v>-1250.0</c:v>
                </c:pt>
                <c:pt idx="6702">
                  <c:v>-1017.98</c:v>
                </c:pt>
                <c:pt idx="6703">
                  <c:v>-1700.0</c:v>
                </c:pt>
                <c:pt idx="6704">
                  <c:v>-100.0</c:v>
                </c:pt>
                <c:pt idx="6705">
                  <c:v>-1800.0</c:v>
                </c:pt>
                <c:pt idx="6706">
                  <c:v>-300.0</c:v>
                </c:pt>
                <c:pt idx="6707">
                  <c:v>-105.84</c:v>
                </c:pt>
                <c:pt idx="6708">
                  <c:v>-177.21</c:v>
                </c:pt>
                <c:pt idx="6709">
                  <c:v>-2176.37</c:v>
                </c:pt>
                <c:pt idx="6710">
                  <c:v>-333.09</c:v>
                </c:pt>
                <c:pt idx="6711">
                  <c:v>-150.0</c:v>
                </c:pt>
                <c:pt idx="6712">
                  <c:v>-164.74</c:v>
                </c:pt>
                <c:pt idx="6713">
                  <c:v>-150.0</c:v>
                </c:pt>
                <c:pt idx="6714">
                  <c:v>-500.0</c:v>
                </c:pt>
                <c:pt idx="6715">
                  <c:v>-7437.5</c:v>
                </c:pt>
                <c:pt idx="6716">
                  <c:v>-268.99</c:v>
                </c:pt>
                <c:pt idx="6717">
                  <c:v>-200.0</c:v>
                </c:pt>
                <c:pt idx="6718">
                  <c:v>-104.45</c:v>
                </c:pt>
                <c:pt idx="6719">
                  <c:v>-119.0</c:v>
                </c:pt>
                <c:pt idx="6720">
                  <c:v>-1200.0</c:v>
                </c:pt>
                <c:pt idx="6721">
                  <c:v>-107.94</c:v>
                </c:pt>
                <c:pt idx="6722">
                  <c:v>-733.0</c:v>
                </c:pt>
                <c:pt idx="6723">
                  <c:v>-138.46</c:v>
                </c:pt>
                <c:pt idx="6724">
                  <c:v>-846.16</c:v>
                </c:pt>
                <c:pt idx="6725">
                  <c:v>-718.3099999999994</c:v>
                </c:pt>
                <c:pt idx="6726">
                  <c:v>-5789.39</c:v>
                </c:pt>
                <c:pt idx="6727">
                  <c:v>-2796.12</c:v>
                </c:pt>
                <c:pt idx="6728">
                  <c:v>-431.25</c:v>
                </c:pt>
                <c:pt idx="6729">
                  <c:v>-790.0</c:v>
                </c:pt>
                <c:pt idx="6730">
                  <c:v>-163.18</c:v>
                </c:pt>
                <c:pt idx="6731">
                  <c:v>-2176.37</c:v>
                </c:pt>
                <c:pt idx="6732">
                  <c:v>-40.0</c:v>
                </c:pt>
                <c:pt idx="6733">
                  <c:v>-8673.309999999923</c:v>
                </c:pt>
                <c:pt idx="6734">
                  <c:v>-34265.39</c:v>
                </c:pt>
                <c:pt idx="6735">
                  <c:v>-535.5</c:v>
                </c:pt>
                <c:pt idx="6736">
                  <c:v>-148.2</c:v>
                </c:pt>
                <c:pt idx="6737">
                  <c:v>-1837.08</c:v>
                </c:pt>
                <c:pt idx="6738">
                  <c:v>-155.3</c:v>
                </c:pt>
                <c:pt idx="6739">
                  <c:v>-1011.0</c:v>
                </c:pt>
                <c:pt idx="6740">
                  <c:v>-348.0</c:v>
                </c:pt>
                <c:pt idx="6741">
                  <c:v>-1898.71</c:v>
                </c:pt>
                <c:pt idx="6742">
                  <c:v>-1999.32</c:v>
                </c:pt>
                <c:pt idx="6743">
                  <c:v>-7000.0</c:v>
                </c:pt>
                <c:pt idx="6744">
                  <c:v>-1000.0</c:v>
                </c:pt>
                <c:pt idx="6745">
                  <c:v>-315.36</c:v>
                </c:pt>
                <c:pt idx="6746">
                  <c:v>-208.0</c:v>
                </c:pt>
                <c:pt idx="6747">
                  <c:v>-190.05</c:v>
                </c:pt>
                <c:pt idx="6748">
                  <c:v>-1841.4</c:v>
                </c:pt>
                <c:pt idx="6749">
                  <c:v>-1025.0</c:v>
                </c:pt>
                <c:pt idx="6750">
                  <c:v>-3691.87</c:v>
                </c:pt>
                <c:pt idx="6751">
                  <c:v>-109.2</c:v>
                </c:pt>
                <c:pt idx="6752">
                  <c:v>-1015.72</c:v>
                </c:pt>
                <c:pt idx="6753">
                  <c:v>-265.0</c:v>
                </c:pt>
                <c:pt idx="6754">
                  <c:v>-3000.0</c:v>
                </c:pt>
                <c:pt idx="6755">
                  <c:v>-1660.0</c:v>
                </c:pt>
                <c:pt idx="6756">
                  <c:v>-148.92</c:v>
                </c:pt>
                <c:pt idx="6757">
                  <c:v>-2014.61</c:v>
                </c:pt>
                <c:pt idx="6758">
                  <c:v>-359.28</c:v>
                </c:pt>
                <c:pt idx="6759">
                  <c:v>-5000.0</c:v>
                </c:pt>
                <c:pt idx="6760">
                  <c:v>-1000.0</c:v>
                </c:pt>
                <c:pt idx="6761">
                  <c:v>-1098.39</c:v>
                </c:pt>
                <c:pt idx="6762">
                  <c:v>-1132.5</c:v>
                </c:pt>
                <c:pt idx="6763">
                  <c:v>-800.0</c:v>
                </c:pt>
                <c:pt idx="6764">
                  <c:v>-106.5</c:v>
                </c:pt>
                <c:pt idx="6765">
                  <c:v>-230.0</c:v>
                </c:pt>
                <c:pt idx="6766">
                  <c:v>-3000.0</c:v>
                </c:pt>
                <c:pt idx="6767">
                  <c:v>-250.0</c:v>
                </c:pt>
                <c:pt idx="6768">
                  <c:v>-109.0</c:v>
                </c:pt>
                <c:pt idx="6769">
                  <c:v>-250.0</c:v>
                </c:pt>
                <c:pt idx="6770">
                  <c:v>-350.0</c:v>
                </c:pt>
                <c:pt idx="6771">
                  <c:v>-177.39</c:v>
                </c:pt>
                <c:pt idx="6772">
                  <c:v>-164.4</c:v>
                </c:pt>
                <c:pt idx="6773">
                  <c:v>-222.55</c:v>
                </c:pt>
                <c:pt idx="6774">
                  <c:v>-159.4</c:v>
                </c:pt>
                <c:pt idx="6775">
                  <c:v>-209.95</c:v>
                </c:pt>
                <c:pt idx="6776">
                  <c:v>-675.0</c:v>
                </c:pt>
                <c:pt idx="6777">
                  <c:v>-875.0</c:v>
                </c:pt>
                <c:pt idx="6778">
                  <c:v>-1000.0</c:v>
                </c:pt>
                <c:pt idx="6779">
                  <c:v>-121.29</c:v>
                </c:pt>
                <c:pt idx="6780">
                  <c:v>-2475.44</c:v>
                </c:pt>
                <c:pt idx="6781">
                  <c:v>-140.88</c:v>
                </c:pt>
                <c:pt idx="6782">
                  <c:v>-119.92</c:v>
                </c:pt>
                <c:pt idx="6783">
                  <c:v>-438.65</c:v>
                </c:pt>
                <c:pt idx="6784">
                  <c:v>-164.77</c:v>
                </c:pt>
                <c:pt idx="6785">
                  <c:v>-53531.48</c:v>
                </c:pt>
                <c:pt idx="6786">
                  <c:v>-563.19</c:v>
                </c:pt>
                <c:pt idx="6787">
                  <c:v>-100.25</c:v>
                </c:pt>
                <c:pt idx="6788">
                  <c:v>-278.0</c:v>
                </c:pt>
                <c:pt idx="6789">
                  <c:v>-217.41</c:v>
                </c:pt>
                <c:pt idx="6790">
                  <c:v>-130.72</c:v>
                </c:pt>
                <c:pt idx="6791">
                  <c:v>-286.76</c:v>
                </c:pt>
                <c:pt idx="6792">
                  <c:v>-5.8E6</c:v>
                </c:pt>
                <c:pt idx="6793">
                  <c:v>-6518.0</c:v>
                </c:pt>
                <c:pt idx="6794">
                  <c:v>-4888.35</c:v>
                </c:pt>
                <c:pt idx="6795">
                  <c:v>-6130.16</c:v>
                </c:pt>
                <c:pt idx="6796">
                  <c:v>-20628.43</c:v>
                </c:pt>
                <c:pt idx="6797">
                  <c:v>-30443.13</c:v>
                </c:pt>
                <c:pt idx="6798">
                  <c:v>-5.8E6</c:v>
                </c:pt>
                <c:pt idx="6799">
                  <c:v>-1356.59</c:v>
                </c:pt>
                <c:pt idx="6800">
                  <c:v>-122.34</c:v>
                </c:pt>
                <c:pt idx="6801">
                  <c:v>-205.0</c:v>
                </c:pt>
                <c:pt idx="6802">
                  <c:v>-550.0</c:v>
                </c:pt>
                <c:pt idx="6803">
                  <c:v>-150.0</c:v>
                </c:pt>
                <c:pt idx="6804">
                  <c:v>-3580.28</c:v>
                </c:pt>
                <c:pt idx="6805">
                  <c:v>-330.0</c:v>
                </c:pt>
                <c:pt idx="6806">
                  <c:v>-123.97</c:v>
                </c:pt>
                <c:pt idx="6807">
                  <c:v>-150.18</c:v>
                </c:pt>
                <c:pt idx="6808">
                  <c:v>-621.48</c:v>
                </c:pt>
                <c:pt idx="6809">
                  <c:v>-1210.51</c:v>
                </c:pt>
                <c:pt idx="6810">
                  <c:v>-106.83</c:v>
                </c:pt>
                <c:pt idx="6811">
                  <c:v>-1193.97</c:v>
                </c:pt>
                <c:pt idx="6812">
                  <c:v>-225.0</c:v>
                </c:pt>
                <c:pt idx="6813">
                  <c:v>-135.61</c:v>
                </c:pt>
                <c:pt idx="6814">
                  <c:v>-3578.23</c:v>
                </c:pt>
                <c:pt idx="6815">
                  <c:v>-7619.63</c:v>
                </c:pt>
                <c:pt idx="6816">
                  <c:v>-5864.29</c:v>
                </c:pt>
                <c:pt idx="6817">
                  <c:v>-7606.45</c:v>
                </c:pt>
                <c:pt idx="6818">
                  <c:v>-115.6</c:v>
                </c:pt>
                <c:pt idx="6819">
                  <c:v>-574.51</c:v>
                </c:pt>
                <c:pt idx="6820">
                  <c:v>-573.38</c:v>
                </c:pt>
                <c:pt idx="6821">
                  <c:v>-1309.62</c:v>
                </c:pt>
                <c:pt idx="6822">
                  <c:v>-4236.37</c:v>
                </c:pt>
                <c:pt idx="6823">
                  <c:v>-652.12</c:v>
                </c:pt>
                <c:pt idx="6824">
                  <c:v>-6071.31</c:v>
                </c:pt>
                <c:pt idx="6825">
                  <c:v>-324.79</c:v>
                </c:pt>
                <c:pt idx="6826">
                  <c:v>-1680.21</c:v>
                </c:pt>
                <c:pt idx="6827">
                  <c:v>-7810.01</c:v>
                </c:pt>
                <c:pt idx="6828">
                  <c:v>-3749.53</c:v>
                </c:pt>
                <c:pt idx="6829">
                  <c:v>-730043.86</c:v>
                </c:pt>
                <c:pt idx="6830">
                  <c:v>-261.94</c:v>
                </c:pt>
                <c:pt idx="6831">
                  <c:v>-569.65</c:v>
                </c:pt>
                <c:pt idx="6832">
                  <c:v>-576.72</c:v>
                </c:pt>
                <c:pt idx="6833">
                  <c:v>-4000.0</c:v>
                </c:pt>
                <c:pt idx="6834">
                  <c:v>-506.61</c:v>
                </c:pt>
                <c:pt idx="6835">
                  <c:v>-150.0</c:v>
                </c:pt>
                <c:pt idx="6836">
                  <c:v>-740.0</c:v>
                </c:pt>
                <c:pt idx="6837">
                  <c:v>-150.0</c:v>
                </c:pt>
                <c:pt idx="6838">
                  <c:v>-270.0</c:v>
                </c:pt>
                <c:pt idx="6839">
                  <c:v>-120.0</c:v>
                </c:pt>
                <c:pt idx="6840">
                  <c:v>-117.0</c:v>
                </c:pt>
                <c:pt idx="6841">
                  <c:v>-553.37</c:v>
                </c:pt>
                <c:pt idx="6842">
                  <c:v>-102.32</c:v>
                </c:pt>
                <c:pt idx="6843">
                  <c:v>-725.0</c:v>
                </c:pt>
                <c:pt idx="6844">
                  <c:v>-150.78</c:v>
                </c:pt>
                <c:pt idx="6845">
                  <c:v>-299.41</c:v>
                </c:pt>
                <c:pt idx="6846">
                  <c:v>-125.0</c:v>
                </c:pt>
                <c:pt idx="6847">
                  <c:v>-249.06</c:v>
                </c:pt>
                <c:pt idx="6848">
                  <c:v>-111.69</c:v>
                </c:pt>
                <c:pt idx="6849">
                  <c:v>-484.0</c:v>
                </c:pt>
                <c:pt idx="6850">
                  <c:v>-638.9399999999994</c:v>
                </c:pt>
                <c:pt idx="6851">
                  <c:v>-125.0</c:v>
                </c:pt>
                <c:pt idx="6852">
                  <c:v>-111.69</c:v>
                </c:pt>
                <c:pt idx="6853">
                  <c:v>-104.99</c:v>
                </c:pt>
                <c:pt idx="6854">
                  <c:v>-1084.8</c:v>
                </c:pt>
                <c:pt idx="6855">
                  <c:v>-500.0</c:v>
                </c:pt>
                <c:pt idx="6856">
                  <c:v>-234.58</c:v>
                </c:pt>
                <c:pt idx="6857">
                  <c:v>-901.0</c:v>
                </c:pt>
                <c:pt idx="6858">
                  <c:v>-240.02</c:v>
                </c:pt>
                <c:pt idx="6859">
                  <c:v>-208.65</c:v>
                </c:pt>
                <c:pt idx="6860">
                  <c:v>-106.1</c:v>
                </c:pt>
                <c:pt idx="6861">
                  <c:v>-200.0</c:v>
                </c:pt>
                <c:pt idx="6862">
                  <c:v>-2796.5</c:v>
                </c:pt>
                <c:pt idx="6863">
                  <c:v>-664.8599999999979</c:v>
                </c:pt>
                <c:pt idx="6864">
                  <c:v>-4100.0</c:v>
                </c:pt>
                <c:pt idx="6865">
                  <c:v>-184.73</c:v>
                </c:pt>
                <c:pt idx="6866">
                  <c:v>-200.0</c:v>
                </c:pt>
                <c:pt idx="6867">
                  <c:v>-616.8299999999994</c:v>
                </c:pt>
                <c:pt idx="6868">
                  <c:v>-350.0</c:v>
                </c:pt>
                <c:pt idx="6869">
                  <c:v>-100.0</c:v>
                </c:pt>
                <c:pt idx="6870">
                  <c:v>-238.0</c:v>
                </c:pt>
                <c:pt idx="6871">
                  <c:v>0.0</c:v>
                </c:pt>
                <c:pt idx="6872">
                  <c:v>-277.88</c:v>
                </c:pt>
                <c:pt idx="6873">
                  <c:v>-150.0</c:v>
                </c:pt>
                <c:pt idx="6874">
                  <c:v>-125.0</c:v>
                </c:pt>
                <c:pt idx="6875">
                  <c:v>-291.77</c:v>
                </c:pt>
                <c:pt idx="6876">
                  <c:v>-220.16</c:v>
                </c:pt>
                <c:pt idx="6877">
                  <c:v>-993.04</c:v>
                </c:pt>
                <c:pt idx="6878">
                  <c:v>-2796.5</c:v>
                </c:pt>
                <c:pt idx="6879">
                  <c:v>-1000.0</c:v>
                </c:pt>
                <c:pt idx="6880">
                  <c:v>-220.0</c:v>
                </c:pt>
                <c:pt idx="6881">
                  <c:v>-475.0</c:v>
                </c:pt>
                <c:pt idx="6882">
                  <c:v>-265.5</c:v>
                </c:pt>
                <c:pt idx="6883">
                  <c:v>-1000.0</c:v>
                </c:pt>
                <c:pt idx="6884">
                  <c:v>-15948.96</c:v>
                </c:pt>
                <c:pt idx="6885">
                  <c:v>-169.0</c:v>
                </c:pt>
                <c:pt idx="6886">
                  <c:v>-23721.0</c:v>
                </c:pt>
                <c:pt idx="6887">
                  <c:v>-13507.0</c:v>
                </c:pt>
                <c:pt idx="6888">
                  <c:v>-2406.95</c:v>
                </c:pt>
                <c:pt idx="6889">
                  <c:v>-1508.77</c:v>
                </c:pt>
                <c:pt idx="6890">
                  <c:v>-1937.12</c:v>
                </c:pt>
                <c:pt idx="6891">
                  <c:v>-19924.89</c:v>
                </c:pt>
                <c:pt idx="6892">
                  <c:v>-362.01</c:v>
                </c:pt>
                <c:pt idx="6893">
                  <c:v>-600.72</c:v>
                </c:pt>
                <c:pt idx="6894">
                  <c:v>-109.1</c:v>
                </c:pt>
                <c:pt idx="6895">
                  <c:v>-128.68</c:v>
                </c:pt>
                <c:pt idx="6896">
                  <c:v>-226.69</c:v>
                </c:pt>
                <c:pt idx="6897">
                  <c:v>-184.73</c:v>
                </c:pt>
                <c:pt idx="6898">
                  <c:v>-2641.95</c:v>
                </c:pt>
                <c:pt idx="6899">
                  <c:v>-2500.0</c:v>
                </c:pt>
                <c:pt idx="6900">
                  <c:v>-1247.79</c:v>
                </c:pt>
                <c:pt idx="6901">
                  <c:v>-150.0</c:v>
                </c:pt>
                <c:pt idx="6902">
                  <c:v>-2500.0</c:v>
                </c:pt>
                <c:pt idx="6903">
                  <c:v>-229.94</c:v>
                </c:pt>
                <c:pt idx="6904">
                  <c:v>-229.94</c:v>
                </c:pt>
                <c:pt idx="6905">
                  <c:v>-350.0</c:v>
                </c:pt>
                <c:pt idx="6906">
                  <c:v>-3024.52</c:v>
                </c:pt>
                <c:pt idx="6907">
                  <c:v>-106.18</c:v>
                </c:pt>
                <c:pt idx="6908">
                  <c:v>-131.75</c:v>
                </c:pt>
                <c:pt idx="6909">
                  <c:v>-1.89654227E6</c:v>
                </c:pt>
                <c:pt idx="6910">
                  <c:v>-495.0</c:v>
                </c:pt>
                <c:pt idx="6911">
                  <c:v>-14391.26</c:v>
                </c:pt>
                <c:pt idx="6912">
                  <c:v>-7334.84</c:v>
                </c:pt>
                <c:pt idx="6913">
                  <c:v>-15217.28</c:v>
                </c:pt>
                <c:pt idx="6914">
                  <c:v>-11844.33</c:v>
                </c:pt>
                <c:pt idx="6915">
                  <c:v>-6511.03</c:v>
                </c:pt>
                <c:pt idx="6916">
                  <c:v>-133.92</c:v>
                </c:pt>
                <c:pt idx="6917">
                  <c:v>-1850.0</c:v>
                </c:pt>
                <c:pt idx="6918">
                  <c:v>-503.2</c:v>
                </c:pt>
                <c:pt idx="6919">
                  <c:v>-186.32</c:v>
                </c:pt>
                <c:pt idx="6920">
                  <c:v>-426.88</c:v>
                </c:pt>
                <c:pt idx="6921">
                  <c:v>-250.0</c:v>
                </c:pt>
                <c:pt idx="6922">
                  <c:v>-224.0</c:v>
                </c:pt>
                <c:pt idx="6923">
                  <c:v>-700.0</c:v>
                </c:pt>
                <c:pt idx="6924">
                  <c:v>-750.0</c:v>
                </c:pt>
                <c:pt idx="6925">
                  <c:v>-700.0</c:v>
                </c:pt>
                <c:pt idx="6926">
                  <c:v>-1250.0</c:v>
                </c:pt>
                <c:pt idx="6927">
                  <c:v>-900.0</c:v>
                </c:pt>
                <c:pt idx="6928">
                  <c:v>-170.0</c:v>
                </c:pt>
                <c:pt idx="6929">
                  <c:v>-102.5</c:v>
                </c:pt>
                <c:pt idx="6930">
                  <c:v>-418.1</c:v>
                </c:pt>
                <c:pt idx="6931">
                  <c:v>-169.76</c:v>
                </c:pt>
                <c:pt idx="6932">
                  <c:v>-629.0</c:v>
                </c:pt>
                <c:pt idx="6933">
                  <c:v>-20031.0</c:v>
                </c:pt>
                <c:pt idx="6934">
                  <c:v>-431.03</c:v>
                </c:pt>
                <c:pt idx="6935">
                  <c:v>-5515.58</c:v>
                </c:pt>
                <c:pt idx="6936">
                  <c:v>-33932.17</c:v>
                </c:pt>
                <c:pt idx="6937">
                  <c:v>-7258.7</c:v>
                </c:pt>
                <c:pt idx="6938">
                  <c:v>-11105.19</c:v>
                </c:pt>
                <c:pt idx="6939">
                  <c:v>-79853.0</c:v>
                </c:pt>
                <c:pt idx="6940">
                  <c:v>-6050.9</c:v>
                </c:pt>
                <c:pt idx="6941">
                  <c:v>-2504.38</c:v>
                </c:pt>
                <c:pt idx="6942">
                  <c:v>-196.0</c:v>
                </c:pt>
                <c:pt idx="6943">
                  <c:v>-497.33</c:v>
                </c:pt>
                <c:pt idx="6944">
                  <c:v>-134.89</c:v>
                </c:pt>
                <c:pt idx="6945">
                  <c:v>-227.13</c:v>
                </c:pt>
                <c:pt idx="6946">
                  <c:v>-400.0</c:v>
                </c:pt>
                <c:pt idx="6947">
                  <c:v>-842.5</c:v>
                </c:pt>
                <c:pt idx="6948">
                  <c:v>-225.0</c:v>
                </c:pt>
                <c:pt idx="6949">
                  <c:v>-225.0</c:v>
                </c:pt>
                <c:pt idx="6950">
                  <c:v>-499.9299999999996</c:v>
                </c:pt>
                <c:pt idx="6951">
                  <c:v>-1380.0</c:v>
                </c:pt>
                <c:pt idx="6952">
                  <c:v>-425.0</c:v>
                </c:pt>
                <c:pt idx="6953">
                  <c:v>-1000.0</c:v>
                </c:pt>
                <c:pt idx="6954">
                  <c:v>-300.0</c:v>
                </c:pt>
                <c:pt idx="6955">
                  <c:v>-762.62</c:v>
                </c:pt>
                <c:pt idx="6956">
                  <c:v>-750.0</c:v>
                </c:pt>
                <c:pt idx="6957">
                  <c:v>-100.0</c:v>
                </c:pt>
                <c:pt idx="6958">
                  <c:v>-12968.7</c:v>
                </c:pt>
                <c:pt idx="6959">
                  <c:v>-10000.0</c:v>
                </c:pt>
                <c:pt idx="6960">
                  <c:v>-200.0</c:v>
                </c:pt>
                <c:pt idx="6961">
                  <c:v>-16909.0</c:v>
                </c:pt>
                <c:pt idx="6962">
                  <c:v>-6807.62</c:v>
                </c:pt>
                <c:pt idx="6963">
                  <c:v>-5714.1</c:v>
                </c:pt>
                <c:pt idx="6964">
                  <c:v>-37798.92</c:v>
                </c:pt>
                <c:pt idx="6965">
                  <c:v>-38212.01</c:v>
                </c:pt>
                <c:pt idx="6966">
                  <c:v>-5363.84</c:v>
                </c:pt>
                <c:pt idx="6967">
                  <c:v>-172.0</c:v>
                </c:pt>
                <c:pt idx="6968">
                  <c:v>-5709.51</c:v>
                </c:pt>
                <c:pt idx="6969">
                  <c:v>-42337.57</c:v>
                </c:pt>
                <c:pt idx="6970">
                  <c:v>-139.84</c:v>
                </c:pt>
                <c:pt idx="6971">
                  <c:v>-508.61</c:v>
                </c:pt>
                <c:pt idx="6972">
                  <c:v>-30684.42</c:v>
                </c:pt>
                <c:pt idx="6973">
                  <c:v>-123.0</c:v>
                </c:pt>
                <c:pt idx="6974">
                  <c:v>-3237.12</c:v>
                </c:pt>
                <c:pt idx="6975">
                  <c:v>-1250.0</c:v>
                </c:pt>
                <c:pt idx="6976">
                  <c:v>-4940.93</c:v>
                </c:pt>
                <c:pt idx="6977">
                  <c:v>-150.0</c:v>
                </c:pt>
                <c:pt idx="6978">
                  <c:v>-500.0</c:v>
                </c:pt>
                <c:pt idx="6979">
                  <c:v>-709.87</c:v>
                </c:pt>
                <c:pt idx="6980">
                  <c:v>-150.0</c:v>
                </c:pt>
                <c:pt idx="6981">
                  <c:v>-235.35</c:v>
                </c:pt>
                <c:pt idx="6982">
                  <c:v>-434.35</c:v>
                </c:pt>
                <c:pt idx="6983">
                  <c:v>-312.87</c:v>
                </c:pt>
                <c:pt idx="6984">
                  <c:v>-262.0</c:v>
                </c:pt>
                <c:pt idx="6985">
                  <c:v>-12707.87</c:v>
                </c:pt>
                <c:pt idx="6986">
                  <c:v>-5579.47</c:v>
                </c:pt>
                <c:pt idx="6987">
                  <c:v>-4389.06</c:v>
                </c:pt>
                <c:pt idx="6988">
                  <c:v>-10667.17</c:v>
                </c:pt>
                <c:pt idx="6989">
                  <c:v>-784.0</c:v>
                </c:pt>
                <c:pt idx="6990">
                  <c:v>-9340.58</c:v>
                </c:pt>
                <c:pt idx="6991">
                  <c:v>-7087.17</c:v>
                </c:pt>
                <c:pt idx="6992">
                  <c:v>-2725.6</c:v>
                </c:pt>
                <c:pt idx="6993">
                  <c:v>-14534.42</c:v>
                </c:pt>
                <c:pt idx="6994">
                  <c:v>-2534.9</c:v>
                </c:pt>
                <c:pt idx="6995">
                  <c:v>-367.2</c:v>
                </c:pt>
                <c:pt idx="6996">
                  <c:v>-380.0</c:v>
                </c:pt>
                <c:pt idx="6997">
                  <c:v>-1799.0</c:v>
                </c:pt>
                <c:pt idx="6998">
                  <c:v>-479.0</c:v>
                </c:pt>
                <c:pt idx="6999">
                  <c:v>-3095.0</c:v>
                </c:pt>
                <c:pt idx="7000">
                  <c:v>-178.5</c:v>
                </c:pt>
                <c:pt idx="7001">
                  <c:v>-2461.29</c:v>
                </c:pt>
                <c:pt idx="7002">
                  <c:v>-180.0</c:v>
                </c:pt>
                <c:pt idx="7003">
                  <c:v>-191.9</c:v>
                </c:pt>
                <c:pt idx="7004">
                  <c:v>-251.75</c:v>
                </c:pt>
                <c:pt idx="7005">
                  <c:v>-212.27</c:v>
                </c:pt>
                <c:pt idx="7006">
                  <c:v>-103.52</c:v>
                </c:pt>
                <c:pt idx="7007">
                  <c:v>-125.0</c:v>
                </c:pt>
                <c:pt idx="7008">
                  <c:v>-315.0</c:v>
                </c:pt>
                <c:pt idx="7009">
                  <c:v>-122.52</c:v>
                </c:pt>
                <c:pt idx="7010">
                  <c:v>-500.0</c:v>
                </c:pt>
                <c:pt idx="7011">
                  <c:v>-233.7</c:v>
                </c:pt>
                <c:pt idx="7012">
                  <c:v>-746.9299999999994</c:v>
                </c:pt>
                <c:pt idx="7013">
                  <c:v>-277.0</c:v>
                </c:pt>
                <c:pt idx="7014">
                  <c:v>-267.75</c:v>
                </c:pt>
                <c:pt idx="7015">
                  <c:v>-100.0</c:v>
                </c:pt>
                <c:pt idx="7016">
                  <c:v>-12382.0</c:v>
                </c:pt>
                <c:pt idx="7017">
                  <c:v>-300.0</c:v>
                </c:pt>
                <c:pt idx="7018">
                  <c:v>-2324.0</c:v>
                </c:pt>
                <c:pt idx="7019">
                  <c:v>-9164.1</c:v>
                </c:pt>
                <c:pt idx="7020">
                  <c:v>-754.0</c:v>
                </c:pt>
                <c:pt idx="7021">
                  <c:v>-1274.0</c:v>
                </c:pt>
                <c:pt idx="7022">
                  <c:v>-1930.59</c:v>
                </c:pt>
                <c:pt idx="7023">
                  <c:v>-100.67</c:v>
                </c:pt>
                <c:pt idx="7024">
                  <c:v>-6181.29</c:v>
                </c:pt>
                <c:pt idx="7025">
                  <c:v>-213.32</c:v>
                </c:pt>
                <c:pt idx="7026">
                  <c:v>-14131.78</c:v>
                </c:pt>
                <c:pt idx="7027">
                  <c:v>-31995.82</c:v>
                </c:pt>
                <c:pt idx="7028">
                  <c:v>-7381.06</c:v>
                </c:pt>
                <c:pt idx="7029">
                  <c:v>-2665.03</c:v>
                </c:pt>
                <c:pt idx="7030">
                  <c:v>-1153.78</c:v>
                </c:pt>
                <c:pt idx="7031">
                  <c:v>-150.0</c:v>
                </c:pt>
                <c:pt idx="7032">
                  <c:v>-622.9499999999994</c:v>
                </c:pt>
                <c:pt idx="7033">
                  <c:v>-100.0</c:v>
                </c:pt>
                <c:pt idx="7034">
                  <c:v>-225.45</c:v>
                </c:pt>
                <c:pt idx="7035">
                  <c:v>-401.63</c:v>
                </c:pt>
                <c:pt idx="7036">
                  <c:v>-250.0</c:v>
                </c:pt>
                <c:pt idx="7037">
                  <c:v>-159.75</c:v>
                </c:pt>
                <c:pt idx="7038">
                  <c:v>-112.17</c:v>
                </c:pt>
                <c:pt idx="7039">
                  <c:v>-24057.45</c:v>
                </c:pt>
                <c:pt idx="7040">
                  <c:v>-640.0</c:v>
                </c:pt>
                <c:pt idx="7041">
                  <c:v>-7381.37</c:v>
                </c:pt>
                <c:pt idx="7042">
                  <c:v>-10302.58</c:v>
                </c:pt>
                <c:pt idx="7043">
                  <c:v>-9700.0</c:v>
                </c:pt>
                <c:pt idx="7044">
                  <c:v>-31824.33</c:v>
                </c:pt>
                <c:pt idx="7045">
                  <c:v>-5939.97</c:v>
                </c:pt>
                <c:pt idx="7046">
                  <c:v>-1374.06</c:v>
                </c:pt>
                <c:pt idx="7047">
                  <c:v>-894.4399999999994</c:v>
                </c:pt>
                <c:pt idx="7048">
                  <c:v>-7279.74</c:v>
                </c:pt>
                <c:pt idx="7049">
                  <c:v>-128.93</c:v>
                </c:pt>
                <c:pt idx="7050">
                  <c:v>-750.0</c:v>
                </c:pt>
                <c:pt idx="7051">
                  <c:v>-2322.57</c:v>
                </c:pt>
                <c:pt idx="7052">
                  <c:v>-349.41</c:v>
                </c:pt>
                <c:pt idx="7053">
                  <c:v>-1035.14</c:v>
                </c:pt>
                <c:pt idx="7054">
                  <c:v>-122.87</c:v>
                </c:pt>
                <c:pt idx="7055">
                  <c:v>-810.92</c:v>
                </c:pt>
                <c:pt idx="7056">
                  <c:v>-295.0</c:v>
                </c:pt>
                <c:pt idx="7057">
                  <c:v>44661.0</c:v>
                </c:pt>
                <c:pt idx="7058">
                  <c:v>-407.94</c:v>
                </c:pt>
                <c:pt idx="7059">
                  <c:v>-485.77</c:v>
                </c:pt>
                <c:pt idx="7060">
                  <c:v>-366.67</c:v>
                </c:pt>
                <c:pt idx="7061">
                  <c:v>-530.0</c:v>
                </c:pt>
                <c:pt idx="7062">
                  <c:v>-100.0</c:v>
                </c:pt>
                <c:pt idx="7063">
                  <c:v>-1041.43</c:v>
                </c:pt>
                <c:pt idx="7064">
                  <c:v>-379.63</c:v>
                </c:pt>
                <c:pt idx="7065">
                  <c:v>-4773.65</c:v>
                </c:pt>
                <c:pt idx="7066">
                  <c:v>-11934.12</c:v>
                </c:pt>
                <c:pt idx="7067">
                  <c:v>-37504.88</c:v>
                </c:pt>
                <c:pt idx="7068">
                  <c:v>-3186.0</c:v>
                </c:pt>
                <c:pt idx="7069">
                  <c:v>-32060.0</c:v>
                </c:pt>
                <c:pt idx="7070">
                  <c:v>-1044.86</c:v>
                </c:pt>
                <c:pt idx="7071">
                  <c:v>-167.49</c:v>
                </c:pt>
                <c:pt idx="7072">
                  <c:v>-288.1600000000001</c:v>
                </c:pt>
                <c:pt idx="7073">
                  <c:v>-3619.0</c:v>
                </c:pt>
                <c:pt idx="7074">
                  <c:v>-286.56</c:v>
                </c:pt>
                <c:pt idx="7075">
                  <c:v>-6520.17</c:v>
                </c:pt>
                <c:pt idx="7076">
                  <c:v>-2910.91</c:v>
                </c:pt>
                <c:pt idx="7077">
                  <c:v>-24719.91</c:v>
                </c:pt>
                <c:pt idx="7078">
                  <c:v>-31997.16</c:v>
                </c:pt>
                <c:pt idx="7079">
                  <c:v>-5070.41</c:v>
                </c:pt>
                <c:pt idx="7080">
                  <c:v>-9129.379999999908</c:v>
                </c:pt>
                <c:pt idx="7081">
                  <c:v>-1169.25</c:v>
                </c:pt>
                <c:pt idx="7082">
                  <c:v>-1342.98</c:v>
                </c:pt>
                <c:pt idx="7083">
                  <c:v>-125.29</c:v>
                </c:pt>
                <c:pt idx="7084">
                  <c:v>-4100.0</c:v>
                </c:pt>
                <c:pt idx="7085">
                  <c:v>-4100.0</c:v>
                </c:pt>
                <c:pt idx="7086">
                  <c:v>-4100.0</c:v>
                </c:pt>
                <c:pt idx="7087">
                  <c:v>-2870.0</c:v>
                </c:pt>
                <c:pt idx="7088">
                  <c:v>-20500.0</c:v>
                </c:pt>
                <c:pt idx="7089">
                  <c:v>-8200.0</c:v>
                </c:pt>
                <c:pt idx="7090">
                  <c:v>-2870.0</c:v>
                </c:pt>
                <c:pt idx="7091">
                  <c:v>-306.1600000000001</c:v>
                </c:pt>
                <c:pt idx="7092">
                  <c:v>-306.1600000000001</c:v>
                </c:pt>
                <c:pt idx="7093">
                  <c:v>-1908.84</c:v>
                </c:pt>
                <c:pt idx="7094">
                  <c:v>-105.91</c:v>
                </c:pt>
                <c:pt idx="7095">
                  <c:v>-505.75</c:v>
                </c:pt>
                <c:pt idx="7096">
                  <c:v>-185.0</c:v>
                </c:pt>
                <c:pt idx="7097">
                  <c:v>-109.32</c:v>
                </c:pt>
                <c:pt idx="7098">
                  <c:v>-110.0</c:v>
                </c:pt>
                <c:pt idx="7099">
                  <c:v>-1000.0</c:v>
                </c:pt>
                <c:pt idx="7100">
                  <c:v>-316.2099999999999</c:v>
                </c:pt>
                <c:pt idx="7101">
                  <c:v>-105.0</c:v>
                </c:pt>
                <c:pt idx="7102">
                  <c:v>-1649.16</c:v>
                </c:pt>
                <c:pt idx="7103">
                  <c:v>-5482.5</c:v>
                </c:pt>
                <c:pt idx="7104">
                  <c:v>-105.91</c:v>
                </c:pt>
                <c:pt idx="7105">
                  <c:v>-584.77</c:v>
                </c:pt>
                <c:pt idx="7106">
                  <c:v>-18816.0</c:v>
                </c:pt>
                <c:pt idx="7107">
                  <c:v>-1818.35</c:v>
                </c:pt>
                <c:pt idx="7108">
                  <c:v>-2071.66</c:v>
                </c:pt>
                <c:pt idx="7109">
                  <c:v>-11675.82</c:v>
                </c:pt>
                <c:pt idx="7110">
                  <c:v>-250.53</c:v>
                </c:pt>
                <c:pt idx="7111">
                  <c:v>-31796.59</c:v>
                </c:pt>
                <c:pt idx="7112">
                  <c:v>-13252.74</c:v>
                </c:pt>
                <c:pt idx="7113">
                  <c:v>-54814.54</c:v>
                </c:pt>
                <c:pt idx="7114">
                  <c:v>-8869.54</c:v>
                </c:pt>
                <c:pt idx="7115">
                  <c:v>-1170.0</c:v>
                </c:pt>
                <c:pt idx="7116">
                  <c:v>-5250.0</c:v>
                </c:pt>
                <c:pt idx="7117">
                  <c:v>-67426.0</c:v>
                </c:pt>
                <c:pt idx="7118">
                  <c:v>-150.0</c:v>
                </c:pt>
                <c:pt idx="7119">
                  <c:v>-24750.0</c:v>
                </c:pt>
                <c:pt idx="7120">
                  <c:v>-300.0</c:v>
                </c:pt>
                <c:pt idx="7121">
                  <c:v>-111206.95</c:v>
                </c:pt>
                <c:pt idx="7122">
                  <c:v>-750.0</c:v>
                </c:pt>
                <c:pt idx="7123">
                  <c:v>-1450.0</c:v>
                </c:pt>
                <c:pt idx="7124">
                  <c:v>-130.0</c:v>
                </c:pt>
                <c:pt idx="7125">
                  <c:v>-775.0</c:v>
                </c:pt>
                <c:pt idx="7126">
                  <c:v>-148.75</c:v>
                </c:pt>
                <c:pt idx="7127">
                  <c:v>-2428.35</c:v>
                </c:pt>
                <c:pt idx="7128">
                  <c:v>-397.72</c:v>
                </c:pt>
                <c:pt idx="7129">
                  <c:v>-120.0</c:v>
                </c:pt>
                <c:pt idx="7130">
                  <c:v>-131.54</c:v>
                </c:pt>
                <c:pt idx="7131">
                  <c:v>-1710.0</c:v>
                </c:pt>
                <c:pt idx="7132">
                  <c:v>-400.0</c:v>
                </c:pt>
                <c:pt idx="7133">
                  <c:v>-300.0</c:v>
                </c:pt>
                <c:pt idx="7134">
                  <c:v>-1009.14</c:v>
                </c:pt>
                <c:pt idx="7135">
                  <c:v>-100.0</c:v>
                </c:pt>
                <c:pt idx="7136">
                  <c:v>-150.0</c:v>
                </c:pt>
                <c:pt idx="7137">
                  <c:v>-250.0</c:v>
                </c:pt>
                <c:pt idx="7138">
                  <c:v>-800.0</c:v>
                </c:pt>
                <c:pt idx="7139">
                  <c:v>-1057.09</c:v>
                </c:pt>
                <c:pt idx="7140">
                  <c:v>-100.0</c:v>
                </c:pt>
                <c:pt idx="7141">
                  <c:v>-497.2</c:v>
                </c:pt>
                <c:pt idx="7142">
                  <c:v>-2688.0</c:v>
                </c:pt>
                <c:pt idx="7143">
                  <c:v>-1513.44</c:v>
                </c:pt>
                <c:pt idx="7144">
                  <c:v>-150.0</c:v>
                </c:pt>
                <c:pt idx="7145">
                  <c:v>-348.0</c:v>
                </c:pt>
                <c:pt idx="7146">
                  <c:v>-380.0</c:v>
                </c:pt>
                <c:pt idx="7147">
                  <c:v>-29950.0</c:v>
                </c:pt>
                <c:pt idx="7148">
                  <c:v>-31818.21</c:v>
                </c:pt>
                <c:pt idx="7149">
                  <c:v>-5671.38</c:v>
                </c:pt>
                <c:pt idx="7150">
                  <c:v>-5671.38</c:v>
                </c:pt>
                <c:pt idx="7151">
                  <c:v>-5671.38</c:v>
                </c:pt>
                <c:pt idx="7152">
                  <c:v>-17304.29</c:v>
                </c:pt>
                <c:pt idx="7153">
                  <c:v>-92.16</c:v>
                </c:pt>
                <c:pt idx="7154">
                  <c:v>-8268.54</c:v>
                </c:pt>
                <c:pt idx="7155">
                  <c:v>-8069.4</c:v>
                </c:pt>
                <c:pt idx="7156">
                  <c:v>-5752.41</c:v>
                </c:pt>
                <c:pt idx="7157">
                  <c:v>-2153.96</c:v>
                </c:pt>
                <c:pt idx="7158">
                  <c:v>-160.59</c:v>
                </c:pt>
                <c:pt idx="7159">
                  <c:v>-733.37</c:v>
                </c:pt>
                <c:pt idx="7160">
                  <c:v>-500.0</c:v>
                </c:pt>
                <c:pt idx="7161">
                  <c:v>-117.46</c:v>
                </c:pt>
                <c:pt idx="7162">
                  <c:v>-117.46</c:v>
                </c:pt>
                <c:pt idx="7163">
                  <c:v>-9175.61</c:v>
                </c:pt>
                <c:pt idx="7164">
                  <c:v>-41230.0</c:v>
                </c:pt>
                <c:pt idx="7165">
                  <c:v>-600.0</c:v>
                </c:pt>
                <c:pt idx="7166">
                  <c:v>-241.48</c:v>
                </c:pt>
                <c:pt idx="7167">
                  <c:v>-135.92</c:v>
                </c:pt>
                <c:pt idx="7168">
                  <c:v>-125.0</c:v>
                </c:pt>
                <c:pt idx="7169">
                  <c:v>-109.0</c:v>
                </c:pt>
                <c:pt idx="7170">
                  <c:v>-3808.08</c:v>
                </c:pt>
                <c:pt idx="7171">
                  <c:v>-120.82</c:v>
                </c:pt>
                <c:pt idx="7172">
                  <c:v>-500.0</c:v>
                </c:pt>
                <c:pt idx="7173">
                  <c:v>-2791.01</c:v>
                </c:pt>
                <c:pt idx="7174">
                  <c:v>-338.89</c:v>
                </c:pt>
                <c:pt idx="7175">
                  <c:v>-700.0</c:v>
                </c:pt>
                <c:pt idx="7176">
                  <c:v>-418.49</c:v>
                </c:pt>
                <c:pt idx="7177">
                  <c:v>-41040.0</c:v>
                </c:pt>
                <c:pt idx="7178">
                  <c:v>-36732.0</c:v>
                </c:pt>
                <c:pt idx="7179">
                  <c:v>-3.5</c:v>
                </c:pt>
                <c:pt idx="7180">
                  <c:v>-980.64</c:v>
                </c:pt>
                <c:pt idx="7181">
                  <c:v>-14833.0</c:v>
                </c:pt>
                <c:pt idx="7182">
                  <c:v>-6201.0</c:v>
                </c:pt>
                <c:pt idx="7183">
                  <c:v>-3782.04</c:v>
                </c:pt>
                <c:pt idx="7184">
                  <c:v>-250.0</c:v>
                </c:pt>
                <c:pt idx="7185">
                  <c:v>-311.31</c:v>
                </c:pt>
                <c:pt idx="7186">
                  <c:v>-23.88</c:v>
                </c:pt>
                <c:pt idx="7187">
                  <c:v>-34220.29</c:v>
                </c:pt>
                <c:pt idx="7188">
                  <c:v>-33825.52</c:v>
                </c:pt>
                <c:pt idx="7189">
                  <c:v>-8718.01</c:v>
                </c:pt>
                <c:pt idx="7190">
                  <c:v>-7785.66</c:v>
                </c:pt>
                <c:pt idx="7191">
                  <c:v>-5455.65</c:v>
                </c:pt>
                <c:pt idx="7192">
                  <c:v>-20888.32</c:v>
                </c:pt>
                <c:pt idx="7193">
                  <c:v>-235.27</c:v>
                </c:pt>
                <c:pt idx="7194">
                  <c:v>-2680.39</c:v>
                </c:pt>
                <c:pt idx="7195">
                  <c:v>-10210.65</c:v>
                </c:pt>
                <c:pt idx="7196">
                  <c:v>-9246.719999999987</c:v>
                </c:pt>
                <c:pt idx="7197">
                  <c:v>-100.0</c:v>
                </c:pt>
                <c:pt idx="7198">
                  <c:v>-594.52</c:v>
                </c:pt>
                <c:pt idx="7199">
                  <c:v>-690.0</c:v>
                </c:pt>
                <c:pt idx="7200">
                  <c:v>-320.0</c:v>
                </c:pt>
                <c:pt idx="7201">
                  <c:v>-298.0</c:v>
                </c:pt>
                <c:pt idx="7202">
                  <c:v>-100.0</c:v>
                </c:pt>
                <c:pt idx="7203">
                  <c:v>-3742.6</c:v>
                </c:pt>
                <c:pt idx="7204">
                  <c:v>-300.64</c:v>
                </c:pt>
                <c:pt idx="7205">
                  <c:v>-8700.2</c:v>
                </c:pt>
                <c:pt idx="7206">
                  <c:v>-211.63</c:v>
                </c:pt>
                <c:pt idx="7207">
                  <c:v>-110.0</c:v>
                </c:pt>
                <c:pt idx="7208">
                  <c:v>-471.0</c:v>
                </c:pt>
                <c:pt idx="7209">
                  <c:v>-200.0</c:v>
                </c:pt>
                <c:pt idx="7210">
                  <c:v>-225.25</c:v>
                </c:pt>
                <c:pt idx="7211">
                  <c:v>-400.0</c:v>
                </c:pt>
                <c:pt idx="7212">
                  <c:v>-11271.53</c:v>
                </c:pt>
                <c:pt idx="7213">
                  <c:v>-23638.0</c:v>
                </c:pt>
                <c:pt idx="7214">
                  <c:v>-13411.44</c:v>
                </c:pt>
                <c:pt idx="7215">
                  <c:v>-6525.4</c:v>
                </c:pt>
                <c:pt idx="7216">
                  <c:v>-343.01</c:v>
                </c:pt>
                <c:pt idx="7217">
                  <c:v>-818.29</c:v>
                </c:pt>
                <c:pt idx="7218">
                  <c:v>-100.0</c:v>
                </c:pt>
                <c:pt idx="7219">
                  <c:v>-25567.34</c:v>
                </c:pt>
                <c:pt idx="7220">
                  <c:v>-634.21</c:v>
                </c:pt>
                <c:pt idx="7221">
                  <c:v>-16512.11</c:v>
                </c:pt>
                <c:pt idx="7222">
                  <c:v>-19647.45</c:v>
                </c:pt>
                <c:pt idx="7223">
                  <c:v>-58.57</c:v>
                </c:pt>
                <c:pt idx="7224">
                  <c:v>-166.96</c:v>
                </c:pt>
                <c:pt idx="7225">
                  <c:v>-5645.17</c:v>
                </c:pt>
                <c:pt idx="7226">
                  <c:v>0.0</c:v>
                </c:pt>
                <c:pt idx="7227">
                  <c:v>-200.0</c:v>
                </c:pt>
                <c:pt idx="7228">
                  <c:v>-195.0</c:v>
                </c:pt>
                <c:pt idx="7229">
                  <c:v>-184.45</c:v>
                </c:pt>
                <c:pt idx="7230">
                  <c:v>-500.0</c:v>
                </c:pt>
                <c:pt idx="7231">
                  <c:v>-219.4</c:v>
                </c:pt>
                <c:pt idx="7232">
                  <c:v>-900.0</c:v>
                </c:pt>
                <c:pt idx="7233">
                  <c:v>-1417.31</c:v>
                </c:pt>
                <c:pt idx="7234">
                  <c:v>-850.0</c:v>
                </c:pt>
                <c:pt idx="7235">
                  <c:v>-117.0</c:v>
                </c:pt>
                <c:pt idx="7236">
                  <c:v>-295.79</c:v>
                </c:pt>
                <c:pt idx="7237">
                  <c:v>-31398.35</c:v>
                </c:pt>
                <c:pt idx="7238">
                  <c:v>-150.0</c:v>
                </c:pt>
                <c:pt idx="7239">
                  <c:v>-3060.42</c:v>
                </c:pt>
                <c:pt idx="7240">
                  <c:v>-1250.0</c:v>
                </c:pt>
                <c:pt idx="7241">
                  <c:v>-227.0</c:v>
                </c:pt>
                <c:pt idx="7242">
                  <c:v>-150.0</c:v>
                </c:pt>
                <c:pt idx="7243">
                  <c:v>-24026.42</c:v>
                </c:pt>
                <c:pt idx="7244">
                  <c:v>-22981.74</c:v>
                </c:pt>
                <c:pt idx="7245">
                  <c:v>-37432.0</c:v>
                </c:pt>
                <c:pt idx="7246">
                  <c:v>-25397.11</c:v>
                </c:pt>
                <c:pt idx="7247">
                  <c:v>-6134.45</c:v>
                </c:pt>
                <c:pt idx="7248">
                  <c:v>-150.0</c:v>
                </c:pt>
                <c:pt idx="7249">
                  <c:v>-6713.56</c:v>
                </c:pt>
                <c:pt idx="7250">
                  <c:v>-2000.0</c:v>
                </c:pt>
                <c:pt idx="7251">
                  <c:v>-14785.38</c:v>
                </c:pt>
                <c:pt idx="7252">
                  <c:v>-530.0</c:v>
                </c:pt>
                <c:pt idx="7253">
                  <c:v>-4999.88</c:v>
                </c:pt>
                <c:pt idx="7254">
                  <c:v>-660.0</c:v>
                </c:pt>
                <c:pt idx="7255">
                  <c:v>-9799.07</c:v>
                </c:pt>
                <c:pt idx="7256">
                  <c:v>-146.13</c:v>
                </c:pt>
                <c:pt idx="7257">
                  <c:v>-476.0</c:v>
                </c:pt>
                <c:pt idx="7258">
                  <c:v>-70.95</c:v>
                </c:pt>
                <c:pt idx="7259">
                  <c:v>-11149.0</c:v>
                </c:pt>
                <c:pt idx="7260">
                  <c:v>-4976.01</c:v>
                </c:pt>
                <c:pt idx="7261">
                  <c:v>-2649.87</c:v>
                </c:pt>
                <c:pt idx="7262">
                  <c:v>-1415.5</c:v>
                </c:pt>
                <c:pt idx="7263">
                  <c:v>-7564.85</c:v>
                </c:pt>
                <c:pt idx="7264">
                  <c:v>-4810.18</c:v>
                </c:pt>
                <c:pt idx="7265">
                  <c:v>-7842.42</c:v>
                </c:pt>
                <c:pt idx="7266">
                  <c:v>-5533.55</c:v>
                </c:pt>
                <c:pt idx="7267">
                  <c:v>-23.77</c:v>
                </c:pt>
                <c:pt idx="7268">
                  <c:v>-14.91</c:v>
                </c:pt>
                <c:pt idx="7269">
                  <c:v>-584.49</c:v>
                </c:pt>
                <c:pt idx="7270">
                  <c:v>0.0</c:v>
                </c:pt>
                <c:pt idx="7271">
                  <c:v>-3440.0</c:v>
                </c:pt>
                <c:pt idx="7272">
                  <c:v>-750.0</c:v>
                </c:pt>
                <c:pt idx="7273">
                  <c:v>-289.12</c:v>
                </c:pt>
                <c:pt idx="7274">
                  <c:v>-115.7</c:v>
                </c:pt>
                <c:pt idx="7275">
                  <c:v>-740.0</c:v>
                </c:pt>
                <c:pt idx="7276">
                  <c:v>-2000.0</c:v>
                </c:pt>
                <c:pt idx="7277">
                  <c:v>-500.0</c:v>
                </c:pt>
                <c:pt idx="7278">
                  <c:v>-1000.0</c:v>
                </c:pt>
                <c:pt idx="7279">
                  <c:v>-154.7</c:v>
                </c:pt>
                <c:pt idx="7280">
                  <c:v>-500.08</c:v>
                </c:pt>
                <c:pt idx="7281">
                  <c:v>-1292.75</c:v>
                </c:pt>
                <c:pt idx="7282">
                  <c:v>-161.0</c:v>
                </c:pt>
                <c:pt idx="7283">
                  <c:v>-1312.5</c:v>
                </c:pt>
                <c:pt idx="7284">
                  <c:v>-3256.0</c:v>
                </c:pt>
                <c:pt idx="7285">
                  <c:v>-216.0</c:v>
                </c:pt>
                <c:pt idx="7286">
                  <c:v>-100.0</c:v>
                </c:pt>
                <c:pt idx="7287">
                  <c:v>-300.0</c:v>
                </c:pt>
                <c:pt idx="7288">
                  <c:v>-200.0</c:v>
                </c:pt>
                <c:pt idx="7289">
                  <c:v>-146.0</c:v>
                </c:pt>
                <c:pt idx="7290">
                  <c:v>-242.44</c:v>
                </c:pt>
                <c:pt idx="7291">
                  <c:v>-125.0</c:v>
                </c:pt>
                <c:pt idx="7292">
                  <c:v>-184.5</c:v>
                </c:pt>
                <c:pt idx="7293">
                  <c:v>-369.0</c:v>
                </c:pt>
                <c:pt idx="7294">
                  <c:v>-129.86</c:v>
                </c:pt>
                <c:pt idx="7295">
                  <c:v>-8510.469999999908</c:v>
                </c:pt>
                <c:pt idx="7296">
                  <c:v>-420.36</c:v>
                </c:pt>
                <c:pt idx="7297">
                  <c:v>-941.73</c:v>
                </c:pt>
                <c:pt idx="7298">
                  <c:v>-5361.18</c:v>
                </c:pt>
                <c:pt idx="7299">
                  <c:v>-17669.0</c:v>
                </c:pt>
                <c:pt idx="7300">
                  <c:v>-20208.0</c:v>
                </c:pt>
                <c:pt idx="7301">
                  <c:v>-750.0</c:v>
                </c:pt>
                <c:pt idx="7302">
                  <c:v>-1199.45</c:v>
                </c:pt>
                <c:pt idx="7303">
                  <c:v>-11803.75</c:v>
                </c:pt>
                <c:pt idx="7304">
                  <c:v>-14041.94</c:v>
                </c:pt>
                <c:pt idx="7305">
                  <c:v>-1741.0</c:v>
                </c:pt>
                <c:pt idx="7306">
                  <c:v>-6759.0</c:v>
                </c:pt>
                <c:pt idx="7307">
                  <c:v>-1285.0</c:v>
                </c:pt>
                <c:pt idx="7308">
                  <c:v>-6759.0</c:v>
                </c:pt>
                <c:pt idx="7309">
                  <c:v>-3605.52</c:v>
                </c:pt>
                <c:pt idx="7310">
                  <c:v>-11527.16</c:v>
                </c:pt>
                <c:pt idx="7311">
                  <c:v>-7727.92</c:v>
                </c:pt>
                <c:pt idx="7312">
                  <c:v>-141.33</c:v>
                </c:pt>
                <c:pt idx="7313">
                  <c:v>-100.0</c:v>
                </c:pt>
                <c:pt idx="7314">
                  <c:v>-594.91</c:v>
                </c:pt>
                <c:pt idx="7315">
                  <c:v>-100.0</c:v>
                </c:pt>
                <c:pt idx="7316">
                  <c:v>-850.0</c:v>
                </c:pt>
                <c:pt idx="7317">
                  <c:v>-134.36</c:v>
                </c:pt>
                <c:pt idx="7318">
                  <c:v>-703.7</c:v>
                </c:pt>
                <c:pt idx="7319">
                  <c:v>-770.0</c:v>
                </c:pt>
                <c:pt idx="7320">
                  <c:v>-2610.0</c:v>
                </c:pt>
                <c:pt idx="7321">
                  <c:v>-100.0</c:v>
                </c:pt>
                <c:pt idx="7322">
                  <c:v>-242.87</c:v>
                </c:pt>
                <c:pt idx="7323">
                  <c:v>-100.0</c:v>
                </c:pt>
                <c:pt idx="7324">
                  <c:v>-100.0</c:v>
                </c:pt>
                <c:pt idx="7325">
                  <c:v>-148.44</c:v>
                </c:pt>
                <c:pt idx="7326">
                  <c:v>-168.5</c:v>
                </c:pt>
                <c:pt idx="7327">
                  <c:v>-204.2</c:v>
                </c:pt>
                <c:pt idx="7328">
                  <c:v>-25568.01</c:v>
                </c:pt>
                <c:pt idx="7329">
                  <c:v>-80.64</c:v>
                </c:pt>
                <c:pt idx="7330">
                  <c:v>-15871.12</c:v>
                </c:pt>
                <c:pt idx="7331">
                  <c:v>-2386.64</c:v>
                </c:pt>
                <c:pt idx="7332">
                  <c:v>-4004.0</c:v>
                </c:pt>
                <c:pt idx="7333">
                  <c:v>-20626.0</c:v>
                </c:pt>
                <c:pt idx="7334">
                  <c:v>-496.0</c:v>
                </c:pt>
                <c:pt idx="7335">
                  <c:v>-2003.0</c:v>
                </c:pt>
                <c:pt idx="7336">
                  <c:v>-2413.7</c:v>
                </c:pt>
                <c:pt idx="7337">
                  <c:v>-345.51</c:v>
                </c:pt>
                <c:pt idx="7338">
                  <c:v>-14550.0</c:v>
                </c:pt>
                <c:pt idx="7339">
                  <c:v>-370.0</c:v>
                </c:pt>
                <c:pt idx="7340">
                  <c:v>-5087.59</c:v>
                </c:pt>
                <c:pt idx="7341">
                  <c:v>-4538.0</c:v>
                </c:pt>
                <c:pt idx="7342">
                  <c:v>-6315.62</c:v>
                </c:pt>
                <c:pt idx="7343">
                  <c:v>-3685.06</c:v>
                </c:pt>
                <c:pt idx="7344">
                  <c:v>-104.72</c:v>
                </c:pt>
                <c:pt idx="7345">
                  <c:v>-332.01</c:v>
                </c:pt>
                <c:pt idx="7346">
                  <c:v>-114.46</c:v>
                </c:pt>
                <c:pt idx="7347">
                  <c:v>-160.0</c:v>
                </c:pt>
                <c:pt idx="7348">
                  <c:v>-6407.75</c:v>
                </c:pt>
                <c:pt idx="7349">
                  <c:v>-288.57</c:v>
                </c:pt>
                <c:pt idx="7350">
                  <c:v>-250.0</c:v>
                </c:pt>
                <c:pt idx="7351">
                  <c:v>-500.0</c:v>
                </c:pt>
                <c:pt idx="7352">
                  <c:v>-2000.0</c:v>
                </c:pt>
                <c:pt idx="7353">
                  <c:v>-1845.0</c:v>
                </c:pt>
                <c:pt idx="7354">
                  <c:v>-124.0</c:v>
                </c:pt>
                <c:pt idx="7355">
                  <c:v>-126.0</c:v>
                </c:pt>
                <c:pt idx="7356">
                  <c:v>-159.87</c:v>
                </c:pt>
                <c:pt idx="7357">
                  <c:v>-350.0</c:v>
                </c:pt>
                <c:pt idx="7358">
                  <c:v>-629.8299999999994</c:v>
                </c:pt>
                <c:pt idx="7359">
                  <c:v>-150.0</c:v>
                </c:pt>
                <c:pt idx="7360">
                  <c:v>-146.56</c:v>
                </c:pt>
                <c:pt idx="7361">
                  <c:v>-16920.82</c:v>
                </c:pt>
                <c:pt idx="7362">
                  <c:v>-27500.0</c:v>
                </c:pt>
                <c:pt idx="7363">
                  <c:v>-163.73</c:v>
                </c:pt>
                <c:pt idx="7364">
                  <c:v>-18000.0</c:v>
                </c:pt>
                <c:pt idx="7365">
                  <c:v>-7196.84</c:v>
                </c:pt>
                <c:pt idx="7366">
                  <c:v>-18259.44</c:v>
                </c:pt>
                <c:pt idx="7367">
                  <c:v>-162.07</c:v>
                </c:pt>
                <c:pt idx="7368">
                  <c:v>-23024.62</c:v>
                </c:pt>
                <c:pt idx="7369">
                  <c:v>-369.0</c:v>
                </c:pt>
                <c:pt idx="7370">
                  <c:v>-3150.0</c:v>
                </c:pt>
                <c:pt idx="7371">
                  <c:v>-1759.09</c:v>
                </c:pt>
                <c:pt idx="7372">
                  <c:v>-226.05</c:v>
                </c:pt>
                <c:pt idx="7373">
                  <c:v>-466.51</c:v>
                </c:pt>
                <c:pt idx="7374">
                  <c:v>-136.92</c:v>
                </c:pt>
                <c:pt idx="7375">
                  <c:v>-700.0</c:v>
                </c:pt>
                <c:pt idx="7376">
                  <c:v>-577.5599999999994</c:v>
                </c:pt>
                <c:pt idx="7377">
                  <c:v>-2380.0</c:v>
                </c:pt>
                <c:pt idx="7378">
                  <c:v>-252.55</c:v>
                </c:pt>
                <c:pt idx="7379">
                  <c:v>-172.55</c:v>
                </c:pt>
                <c:pt idx="7380">
                  <c:v>-370.05</c:v>
                </c:pt>
                <c:pt idx="7381">
                  <c:v>-160.22</c:v>
                </c:pt>
                <c:pt idx="7382">
                  <c:v>-101.8</c:v>
                </c:pt>
                <c:pt idx="7383">
                  <c:v>-107.6</c:v>
                </c:pt>
                <c:pt idx="7384">
                  <c:v>-857.29</c:v>
                </c:pt>
                <c:pt idx="7385">
                  <c:v>0.0</c:v>
                </c:pt>
                <c:pt idx="7386">
                  <c:v>-400.0</c:v>
                </c:pt>
                <c:pt idx="7387">
                  <c:v>-1875.0</c:v>
                </c:pt>
                <c:pt idx="7388">
                  <c:v>-150.0</c:v>
                </c:pt>
                <c:pt idx="7389">
                  <c:v>-622.4</c:v>
                </c:pt>
                <c:pt idx="7390">
                  <c:v>-1000.0</c:v>
                </c:pt>
                <c:pt idx="7391">
                  <c:v>-166.92</c:v>
                </c:pt>
                <c:pt idx="7392">
                  <c:v>-771.8199999999994</c:v>
                </c:pt>
                <c:pt idx="7393">
                  <c:v>-1658.0</c:v>
                </c:pt>
                <c:pt idx="7394">
                  <c:v>-115.74</c:v>
                </c:pt>
                <c:pt idx="7395">
                  <c:v>-11157.83</c:v>
                </c:pt>
                <c:pt idx="7396">
                  <c:v>-7177.35</c:v>
                </c:pt>
                <c:pt idx="7397">
                  <c:v>-33164.87</c:v>
                </c:pt>
                <c:pt idx="7398">
                  <c:v>-8394.74</c:v>
                </c:pt>
                <c:pt idx="7399">
                  <c:v>-8409.98</c:v>
                </c:pt>
                <c:pt idx="7400">
                  <c:v>-12546.57</c:v>
                </c:pt>
                <c:pt idx="7401">
                  <c:v>-20000.0</c:v>
                </c:pt>
                <c:pt idx="7402">
                  <c:v>-200.0</c:v>
                </c:pt>
                <c:pt idx="7403">
                  <c:v>-11113.0</c:v>
                </c:pt>
                <c:pt idx="7404">
                  <c:v>-302.95</c:v>
                </c:pt>
                <c:pt idx="7405">
                  <c:v>-187.5</c:v>
                </c:pt>
                <c:pt idx="7406">
                  <c:v>-291.55</c:v>
                </c:pt>
                <c:pt idx="7407">
                  <c:v>-375.0</c:v>
                </c:pt>
                <c:pt idx="7408">
                  <c:v>-400.45</c:v>
                </c:pt>
                <c:pt idx="7409">
                  <c:v>-100.0</c:v>
                </c:pt>
                <c:pt idx="7410">
                  <c:v>-655.88</c:v>
                </c:pt>
                <c:pt idx="7411">
                  <c:v>-129.79</c:v>
                </c:pt>
                <c:pt idx="7412">
                  <c:v>-202172.07</c:v>
                </c:pt>
                <c:pt idx="7413">
                  <c:v>-670.14</c:v>
                </c:pt>
                <c:pt idx="7414">
                  <c:v>-114.18</c:v>
                </c:pt>
                <c:pt idx="7415">
                  <c:v>-200.0</c:v>
                </c:pt>
                <c:pt idx="7416">
                  <c:v>-33465.39</c:v>
                </c:pt>
                <c:pt idx="7417">
                  <c:v>-18672.33</c:v>
                </c:pt>
                <c:pt idx="7418">
                  <c:v>-251304.51</c:v>
                </c:pt>
                <c:pt idx="7419">
                  <c:v>-29666.29</c:v>
                </c:pt>
                <c:pt idx="7420">
                  <c:v>-8529.09</c:v>
                </c:pt>
                <c:pt idx="7421">
                  <c:v>-4655.08</c:v>
                </c:pt>
                <c:pt idx="7422">
                  <c:v>-8924.14</c:v>
                </c:pt>
                <c:pt idx="7423">
                  <c:v>-731.0</c:v>
                </c:pt>
                <c:pt idx="7424">
                  <c:v>-148.08</c:v>
                </c:pt>
                <c:pt idx="7425">
                  <c:v>-179.63</c:v>
                </c:pt>
                <c:pt idx="7426">
                  <c:v>-10084.34</c:v>
                </c:pt>
                <c:pt idx="7427">
                  <c:v>-1237.03</c:v>
                </c:pt>
                <c:pt idx="7428">
                  <c:v>-304.19</c:v>
                </c:pt>
                <c:pt idx="7429">
                  <c:v>-683.0</c:v>
                </c:pt>
                <c:pt idx="7430">
                  <c:v>-148.75</c:v>
                </c:pt>
                <c:pt idx="7431">
                  <c:v>-199.99</c:v>
                </c:pt>
                <c:pt idx="7432">
                  <c:v>-122.87</c:v>
                </c:pt>
                <c:pt idx="7433">
                  <c:v>-100.0</c:v>
                </c:pt>
                <c:pt idx="7434">
                  <c:v>-200.0</c:v>
                </c:pt>
                <c:pt idx="7435">
                  <c:v>-265.32</c:v>
                </c:pt>
                <c:pt idx="7436">
                  <c:v>-6428.68</c:v>
                </c:pt>
                <c:pt idx="7437">
                  <c:v>-2368.99</c:v>
                </c:pt>
                <c:pt idx="7438">
                  <c:v>-2371.13</c:v>
                </c:pt>
                <c:pt idx="7439">
                  <c:v>-2355.21</c:v>
                </c:pt>
                <c:pt idx="7440">
                  <c:v>-521.4</c:v>
                </c:pt>
                <c:pt idx="7441">
                  <c:v>-24568.74</c:v>
                </c:pt>
                <c:pt idx="7442">
                  <c:v>-33079.32</c:v>
                </c:pt>
                <c:pt idx="7443">
                  <c:v>-44096.0</c:v>
                </c:pt>
                <c:pt idx="7444">
                  <c:v>-15000.0</c:v>
                </c:pt>
                <c:pt idx="7445">
                  <c:v>-5462.21</c:v>
                </c:pt>
                <c:pt idx="7446">
                  <c:v>-37058.22</c:v>
                </c:pt>
                <c:pt idx="7447">
                  <c:v>-500.0</c:v>
                </c:pt>
                <c:pt idx="7448">
                  <c:v>-1018.0</c:v>
                </c:pt>
                <c:pt idx="7449">
                  <c:v>-265.32</c:v>
                </c:pt>
                <c:pt idx="7450">
                  <c:v>-1007.95</c:v>
                </c:pt>
                <c:pt idx="7451">
                  <c:v>-100.0</c:v>
                </c:pt>
                <c:pt idx="7452">
                  <c:v>-408.26</c:v>
                </c:pt>
                <c:pt idx="7453">
                  <c:v>-145.0</c:v>
                </c:pt>
                <c:pt idx="7454">
                  <c:v>-184.0</c:v>
                </c:pt>
                <c:pt idx="7455">
                  <c:v>-150.0</c:v>
                </c:pt>
                <c:pt idx="7456">
                  <c:v>-106.97</c:v>
                </c:pt>
                <c:pt idx="7457">
                  <c:v>-1270.0</c:v>
                </c:pt>
                <c:pt idx="7458">
                  <c:v>-2000.0</c:v>
                </c:pt>
                <c:pt idx="7459">
                  <c:v>-1821.45</c:v>
                </c:pt>
                <c:pt idx="7460">
                  <c:v>-3739.42</c:v>
                </c:pt>
                <c:pt idx="7461">
                  <c:v>-323.5</c:v>
                </c:pt>
                <c:pt idx="7462">
                  <c:v>-954.18</c:v>
                </c:pt>
                <c:pt idx="7463">
                  <c:v>-505.7</c:v>
                </c:pt>
                <c:pt idx="7464">
                  <c:v>-150.66</c:v>
                </c:pt>
                <c:pt idx="7465">
                  <c:v>-3.69</c:v>
                </c:pt>
                <c:pt idx="7466">
                  <c:v>-350.32</c:v>
                </c:pt>
                <c:pt idx="7467">
                  <c:v>-67.79</c:v>
                </c:pt>
                <c:pt idx="7468">
                  <c:v>-245.0</c:v>
                </c:pt>
                <c:pt idx="7469">
                  <c:v>-1.48</c:v>
                </c:pt>
                <c:pt idx="7470">
                  <c:v>-7199.37</c:v>
                </c:pt>
                <c:pt idx="7471">
                  <c:v>-1400.0</c:v>
                </c:pt>
                <c:pt idx="7472">
                  <c:v>-591.0</c:v>
                </c:pt>
                <c:pt idx="7473">
                  <c:v>-1800.0</c:v>
                </c:pt>
                <c:pt idx="7474">
                  <c:v>-4000.0</c:v>
                </c:pt>
                <c:pt idx="7475">
                  <c:v>-502.05</c:v>
                </c:pt>
                <c:pt idx="7476">
                  <c:v>-2565.82</c:v>
                </c:pt>
                <c:pt idx="7477">
                  <c:v>-369.0</c:v>
                </c:pt>
                <c:pt idx="7478">
                  <c:v>-6167.31</c:v>
                </c:pt>
                <c:pt idx="7479">
                  <c:v>-100.0</c:v>
                </c:pt>
                <c:pt idx="7480">
                  <c:v>-632.0</c:v>
                </c:pt>
                <c:pt idx="7481">
                  <c:v>-373.35</c:v>
                </c:pt>
                <c:pt idx="7482">
                  <c:v>-470.0</c:v>
                </c:pt>
                <c:pt idx="7483">
                  <c:v>-250.0</c:v>
                </c:pt>
                <c:pt idx="7484">
                  <c:v>-357.0</c:v>
                </c:pt>
                <c:pt idx="7485">
                  <c:v>-194.0</c:v>
                </c:pt>
                <c:pt idx="7486">
                  <c:v>-21370.83</c:v>
                </c:pt>
                <c:pt idx="7487">
                  <c:v>-2747.13</c:v>
                </c:pt>
                <c:pt idx="7488">
                  <c:v>-465.5</c:v>
                </c:pt>
                <c:pt idx="7489">
                  <c:v>-195.5</c:v>
                </c:pt>
                <c:pt idx="7490">
                  <c:v>-575.0</c:v>
                </c:pt>
                <c:pt idx="7491">
                  <c:v>-39.02</c:v>
                </c:pt>
                <c:pt idx="7492">
                  <c:v>-473.9299999999996</c:v>
                </c:pt>
                <c:pt idx="7493">
                  <c:v>-11338.0</c:v>
                </c:pt>
                <c:pt idx="7494">
                  <c:v>-34.4</c:v>
                </c:pt>
                <c:pt idx="7495">
                  <c:v>-12894.46</c:v>
                </c:pt>
                <c:pt idx="7496">
                  <c:v>-7118.88</c:v>
                </c:pt>
                <c:pt idx="7497">
                  <c:v>-24119.1</c:v>
                </c:pt>
                <c:pt idx="7498">
                  <c:v>-12775.07</c:v>
                </c:pt>
                <c:pt idx="7499">
                  <c:v>-7027.82</c:v>
                </c:pt>
                <c:pt idx="7500">
                  <c:v>-7118.88</c:v>
                </c:pt>
                <c:pt idx="7501">
                  <c:v>-8952.33</c:v>
                </c:pt>
                <c:pt idx="7502">
                  <c:v>-9999.27</c:v>
                </c:pt>
                <c:pt idx="7503">
                  <c:v>-1428.27</c:v>
                </c:pt>
                <c:pt idx="7504">
                  <c:v>-2909.4</c:v>
                </c:pt>
                <c:pt idx="7505">
                  <c:v>-22500.0</c:v>
                </c:pt>
                <c:pt idx="7506">
                  <c:v>-52500.0</c:v>
                </c:pt>
                <c:pt idx="7507">
                  <c:v>-6290.06</c:v>
                </c:pt>
                <c:pt idx="7508">
                  <c:v>-1837.9</c:v>
                </c:pt>
                <c:pt idx="7509">
                  <c:v>-5147.19</c:v>
                </c:pt>
                <c:pt idx="7510">
                  <c:v>-217592.33</c:v>
                </c:pt>
                <c:pt idx="7511">
                  <c:v>-5000.0</c:v>
                </c:pt>
                <c:pt idx="7512">
                  <c:v>-103.69</c:v>
                </c:pt>
                <c:pt idx="7513">
                  <c:v>-1571.42</c:v>
                </c:pt>
                <c:pt idx="7514">
                  <c:v>-796.4</c:v>
                </c:pt>
                <c:pt idx="7515">
                  <c:v>-740.3</c:v>
                </c:pt>
                <c:pt idx="7516">
                  <c:v>-150.0</c:v>
                </c:pt>
                <c:pt idx="7517">
                  <c:v>-2658.32</c:v>
                </c:pt>
                <c:pt idx="7518">
                  <c:v>-330.8</c:v>
                </c:pt>
                <c:pt idx="7519">
                  <c:v>-2707.9</c:v>
                </c:pt>
                <c:pt idx="7520">
                  <c:v>-365.0</c:v>
                </c:pt>
                <c:pt idx="7521">
                  <c:v>-1775.0</c:v>
                </c:pt>
                <c:pt idx="7522">
                  <c:v>-4753.5</c:v>
                </c:pt>
                <c:pt idx="7523">
                  <c:v>-120.0</c:v>
                </c:pt>
                <c:pt idx="7524">
                  <c:v>-6100.0</c:v>
                </c:pt>
                <c:pt idx="7525">
                  <c:v>-1000.0</c:v>
                </c:pt>
                <c:pt idx="7526">
                  <c:v>-115.68</c:v>
                </c:pt>
                <c:pt idx="7527">
                  <c:v>-100.0</c:v>
                </c:pt>
                <c:pt idx="7528">
                  <c:v>-281.18</c:v>
                </c:pt>
                <c:pt idx="7529">
                  <c:v>-243.0</c:v>
                </c:pt>
                <c:pt idx="7530">
                  <c:v>-500.0</c:v>
                </c:pt>
                <c:pt idx="7531">
                  <c:v>-502.0</c:v>
                </c:pt>
                <c:pt idx="7532">
                  <c:v>-22.0</c:v>
                </c:pt>
                <c:pt idx="7533">
                  <c:v>-213.0</c:v>
                </c:pt>
                <c:pt idx="7534">
                  <c:v>-196.6</c:v>
                </c:pt>
                <c:pt idx="7535">
                  <c:v>-350.0</c:v>
                </c:pt>
                <c:pt idx="7536">
                  <c:v>-4.53</c:v>
                </c:pt>
                <c:pt idx="7537">
                  <c:v>-1309.0</c:v>
                </c:pt>
                <c:pt idx="7538">
                  <c:v>-104.12</c:v>
                </c:pt>
                <c:pt idx="7539">
                  <c:v>-7086.09</c:v>
                </c:pt>
                <c:pt idx="7540">
                  <c:v>-5180.82</c:v>
                </c:pt>
                <c:pt idx="7541">
                  <c:v>-9737.4</c:v>
                </c:pt>
                <c:pt idx="7542">
                  <c:v>-898.0</c:v>
                </c:pt>
                <c:pt idx="7543">
                  <c:v>-19569.0</c:v>
                </c:pt>
                <c:pt idx="7544">
                  <c:v>-180000.0</c:v>
                </c:pt>
                <c:pt idx="7545">
                  <c:v>-1685.0</c:v>
                </c:pt>
                <c:pt idx="7546">
                  <c:v>-2786.36</c:v>
                </c:pt>
                <c:pt idx="7547">
                  <c:v>-1300.0</c:v>
                </c:pt>
                <c:pt idx="7548">
                  <c:v>-1071.0</c:v>
                </c:pt>
                <c:pt idx="7549">
                  <c:v>-490.75</c:v>
                </c:pt>
                <c:pt idx="7550">
                  <c:v>-13061.97</c:v>
                </c:pt>
                <c:pt idx="7551">
                  <c:v>-15505.3</c:v>
                </c:pt>
                <c:pt idx="7552">
                  <c:v>0.0</c:v>
                </c:pt>
                <c:pt idx="7553">
                  <c:v>-300.0</c:v>
                </c:pt>
                <c:pt idx="7554">
                  <c:v>-200.0</c:v>
                </c:pt>
                <c:pt idx="7555">
                  <c:v>-145.0</c:v>
                </c:pt>
                <c:pt idx="7556">
                  <c:v>-150.0</c:v>
                </c:pt>
                <c:pt idx="7557">
                  <c:v>-107.55</c:v>
                </c:pt>
                <c:pt idx="7558">
                  <c:v>-171.98</c:v>
                </c:pt>
                <c:pt idx="7559">
                  <c:v>-112.46</c:v>
                </c:pt>
                <c:pt idx="7560">
                  <c:v>-520.0</c:v>
                </c:pt>
                <c:pt idx="7561">
                  <c:v>-162.33</c:v>
                </c:pt>
                <c:pt idx="7562">
                  <c:v>-21000.0</c:v>
                </c:pt>
                <c:pt idx="7563">
                  <c:v>-241.14</c:v>
                </c:pt>
                <c:pt idx="7564">
                  <c:v>-513.97</c:v>
                </c:pt>
                <c:pt idx="7565">
                  <c:v>-16172.72</c:v>
                </c:pt>
                <c:pt idx="7566">
                  <c:v>-2890.0</c:v>
                </c:pt>
                <c:pt idx="7567">
                  <c:v>-77.38</c:v>
                </c:pt>
                <c:pt idx="7568">
                  <c:v>-5531.51</c:v>
                </c:pt>
                <c:pt idx="7569">
                  <c:v>-1684.67</c:v>
                </c:pt>
                <c:pt idx="7570">
                  <c:v>-63.44</c:v>
                </c:pt>
                <c:pt idx="7571">
                  <c:v>-5000.0</c:v>
                </c:pt>
                <c:pt idx="7572">
                  <c:v>-2424.0</c:v>
                </c:pt>
                <c:pt idx="7573">
                  <c:v>-1183.2</c:v>
                </c:pt>
                <c:pt idx="7574">
                  <c:v>-26.61</c:v>
                </c:pt>
                <c:pt idx="7575">
                  <c:v>-4915.0</c:v>
                </c:pt>
                <c:pt idx="7576">
                  <c:v>-1583.78</c:v>
                </c:pt>
                <c:pt idx="7577">
                  <c:v>-17740.94</c:v>
                </c:pt>
                <c:pt idx="7578">
                  <c:v>-1150.0</c:v>
                </c:pt>
                <c:pt idx="7579">
                  <c:v>-763.62</c:v>
                </c:pt>
                <c:pt idx="7580">
                  <c:v>-245.0</c:v>
                </c:pt>
                <c:pt idx="7581">
                  <c:v>-3710.0</c:v>
                </c:pt>
                <c:pt idx="7582">
                  <c:v>-426.4</c:v>
                </c:pt>
                <c:pt idx="7583">
                  <c:v>-3564.0</c:v>
                </c:pt>
                <c:pt idx="7584">
                  <c:v>-10961.0</c:v>
                </c:pt>
                <c:pt idx="7585">
                  <c:v>-115.0</c:v>
                </c:pt>
                <c:pt idx="7586">
                  <c:v>-200.0</c:v>
                </c:pt>
                <c:pt idx="7587">
                  <c:v>-220.53</c:v>
                </c:pt>
                <c:pt idx="7588">
                  <c:v>-3500.0</c:v>
                </c:pt>
                <c:pt idx="7589">
                  <c:v>-332.9</c:v>
                </c:pt>
                <c:pt idx="7590">
                  <c:v>-817.4299999999994</c:v>
                </c:pt>
                <c:pt idx="7591">
                  <c:v>-428.4</c:v>
                </c:pt>
                <c:pt idx="7592">
                  <c:v>-150.0</c:v>
                </c:pt>
                <c:pt idx="7593">
                  <c:v>-263.35</c:v>
                </c:pt>
                <c:pt idx="7594">
                  <c:v>-817.4299999999994</c:v>
                </c:pt>
                <c:pt idx="7595">
                  <c:v>-100.0</c:v>
                </c:pt>
                <c:pt idx="7596">
                  <c:v>-500.0</c:v>
                </c:pt>
                <c:pt idx="7597">
                  <c:v>-500.0</c:v>
                </c:pt>
                <c:pt idx="7598">
                  <c:v>-2500.0</c:v>
                </c:pt>
                <c:pt idx="7599">
                  <c:v>-518.4299999999994</c:v>
                </c:pt>
                <c:pt idx="7600">
                  <c:v>-18899.0</c:v>
                </c:pt>
                <c:pt idx="7601">
                  <c:v>-9148.52</c:v>
                </c:pt>
                <c:pt idx="7602">
                  <c:v>-29.72</c:v>
                </c:pt>
                <c:pt idx="7603">
                  <c:v>-7078.28</c:v>
                </c:pt>
                <c:pt idx="7604">
                  <c:v>-5705.14</c:v>
                </c:pt>
                <c:pt idx="7605">
                  <c:v>-49919.64</c:v>
                </c:pt>
                <c:pt idx="7606">
                  <c:v>-723.0</c:v>
                </c:pt>
                <c:pt idx="7607">
                  <c:v>-2247.3</c:v>
                </c:pt>
                <c:pt idx="7608">
                  <c:v>-1276.41</c:v>
                </c:pt>
                <c:pt idx="7609">
                  <c:v>-5520.0</c:v>
                </c:pt>
                <c:pt idx="7610">
                  <c:v>-424785.66</c:v>
                </c:pt>
                <c:pt idx="7611">
                  <c:v>-589.92</c:v>
                </c:pt>
                <c:pt idx="7612">
                  <c:v>-300.0</c:v>
                </c:pt>
                <c:pt idx="7613">
                  <c:v>-4178.0</c:v>
                </c:pt>
                <c:pt idx="7614">
                  <c:v>-417.69</c:v>
                </c:pt>
                <c:pt idx="7615">
                  <c:v>-1354.83</c:v>
                </c:pt>
                <c:pt idx="7616">
                  <c:v>-279.44</c:v>
                </c:pt>
                <c:pt idx="7617">
                  <c:v>-2800.0</c:v>
                </c:pt>
                <c:pt idx="7618">
                  <c:v>-1007.9</c:v>
                </c:pt>
                <c:pt idx="7619">
                  <c:v>-280.0</c:v>
                </c:pt>
                <c:pt idx="7620">
                  <c:v>-137.28</c:v>
                </c:pt>
                <c:pt idx="7621">
                  <c:v>-357.0</c:v>
                </c:pt>
                <c:pt idx="7622">
                  <c:v>-1564.0</c:v>
                </c:pt>
                <c:pt idx="7623">
                  <c:v>-105.0</c:v>
                </c:pt>
                <c:pt idx="7624">
                  <c:v>-259.64</c:v>
                </c:pt>
                <c:pt idx="7625">
                  <c:v>-261.91</c:v>
                </c:pt>
                <c:pt idx="7626">
                  <c:v>-12600.0</c:v>
                </c:pt>
                <c:pt idx="7627">
                  <c:v>-3265.42</c:v>
                </c:pt>
                <c:pt idx="7628">
                  <c:v>-187.7</c:v>
                </c:pt>
                <c:pt idx="7629">
                  <c:v>-5961.42</c:v>
                </c:pt>
                <c:pt idx="7630">
                  <c:v>-1000.0</c:v>
                </c:pt>
                <c:pt idx="7631">
                  <c:v>-148.67</c:v>
                </c:pt>
                <c:pt idx="7632">
                  <c:v>-230.0</c:v>
                </c:pt>
                <c:pt idx="7633">
                  <c:v>-157.5</c:v>
                </c:pt>
                <c:pt idx="7634">
                  <c:v>-862.18</c:v>
                </c:pt>
                <c:pt idx="7635">
                  <c:v>-209.74</c:v>
                </c:pt>
                <c:pt idx="7636">
                  <c:v>-350.0</c:v>
                </c:pt>
                <c:pt idx="7637">
                  <c:v>-650.0</c:v>
                </c:pt>
                <c:pt idx="7638">
                  <c:v>-500.0</c:v>
                </c:pt>
                <c:pt idx="7639">
                  <c:v>-369.0</c:v>
                </c:pt>
                <c:pt idx="7640">
                  <c:v>-1487.67</c:v>
                </c:pt>
                <c:pt idx="7641">
                  <c:v>-625.0</c:v>
                </c:pt>
                <c:pt idx="7642">
                  <c:v>-1073.29</c:v>
                </c:pt>
                <c:pt idx="7643">
                  <c:v>-362.95</c:v>
                </c:pt>
                <c:pt idx="7644">
                  <c:v>-119.79</c:v>
                </c:pt>
                <c:pt idx="7645">
                  <c:v>-33122.42</c:v>
                </c:pt>
                <c:pt idx="7646">
                  <c:v>-100.0</c:v>
                </c:pt>
                <c:pt idx="7647">
                  <c:v>-122.06</c:v>
                </c:pt>
                <c:pt idx="7648">
                  <c:v>-600.0</c:v>
                </c:pt>
                <c:pt idx="7649">
                  <c:v>-3565.22</c:v>
                </c:pt>
                <c:pt idx="7650">
                  <c:v>-250.0</c:v>
                </c:pt>
                <c:pt idx="7651">
                  <c:v>-612.0</c:v>
                </c:pt>
                <c:pt idx="7652">
                  <c:v>-165.0</c:v>
                </c:pt>
                <c:pt idx="7653">
                  <c:v>-1706.89</c:v>
                </c:pt>
                <c:pt idx="7654">
                  <c:v>-1071.0</c:v>
                </c:pt>
                <c:pt idx="7655">
                  <c:v>-905.29</c:v>
                </c:pt>
                <c:pt idx="7656">
                  <c:v>-250.0</c:v>
                </c:pt>
                <c:pt idx="7657">
                  <c:v>-523.6</c:v>
                </c:pt>
                <c:pt idx="7658">
                  <c:v>-1000.0</c:v>
                </c:pt>
                <c:pt idx="7659">
                  <c:v>-100.0</c:v>
                </c:pt>
                <c:pt idx="7660">
                  <c:v>-119.0</c:v>
                </c:pt>
                <c:pt idx="7661">
                  <c:v>-500.0</c:v>
                </c:pt>
                <c:pt idx="7662">
                  <c:v>-1150.0</c:v>
                </c:pt>
                <c:pt idx="7663">
                  <c:v>-388.1</c:v>
                </c:pt>
                <c:pt idx="7664">
                  <c:v>-314.98</c:v>
                </c:pt>
                <c:pt idx="7665">
                  <c:v>-150.0</c:v>
                </c:pt>
                <c:pt idx="7666">
                  <c:v>-271.8</c:v>
                </c:pt>
                <c:pt idx="7667">
                  <c:v>-334.0</c:v>
                </c:pt>
                <c:pt idx="7668">
                  <c:v>-110.0</c:v>
                </c:pt>
                <c:pt idx="7669">
                  <c:v>-275.0</c:v>
                </c:pt>
                <c:pt idx="7670">
                  <c:v>-254.0</c:v>
                </c:pt>
                <c:pt idx="7671">
                  <c:v>-8154.31</c:v>
                </c:pt>
                <c:pt idx="7672">
                  <c:v>-1563.21</c:v>
                </c:pt>
                <c:pt idx="7673">
                  <c:v>-550.0</c:v>
                </c:pt>
                <c:pt idx="7674">
                  <c:v>-273.15</c:v>
                </c:pt>
                <c:pt idx="7675">
                  <c:v>-2500.0</c:v>
                </c:pt>
                <c:pt idx="7676">
                  <c:v>-1135.0</c:v>
                </c:pt>
                <c:pt idx="7677">
                  <c:v>-550.0</c:v>
                </c:pt>
                <c:pt idx="7678">
                  <c:v>-199.0</c:v>
                </c:pt>
                <c:pt idx="7679">
                  <c:v>-250.0</c:v>
                </c:pt>
                <c:pt idx="7680">
                  <c:v>-600.0</c:v>
                </c:pt>
                <c:pt idx="7681">
                  <c:v>-300000.0</c:v>
                </c:pt>
                <c:pt idx="7682">
                  <c:v>-527.0</c:v>
                </c:pt>
                <c:pt idx="7683">
                  <c:v>-4254.75</c:v>
                </c:pt>
                <c:pt idx="7684">
                  <c:v>-389.6</c:v>
                </c:pt>
                <c:pt idx="7685">
                  <c:v>-106.41</c:v>
                </c:pt>
                <c:pt idx="7686">
                  <c:v>-750.0</c:v>
                </c:pt>
                <c:pt idx="7687">
                  <c:v>-198.37</c:v>
                </c:pt>
                <c:pt idx="7688">
                  <c:v>-85.0</c:v>
                </c:pt>
                <c:pt idx="7689">
                  <c:v>-13463.14</c:v>
                </c:pt>
                <c:pt idx="7690">
                  <c:v>-11973.56</c:v>
                </c:pt>
                <c:pt idx="7691">
                  <c:v>-570.8099999999994</c:v>
                </c:pt>
                <c:pt idx="7692">
                  <c:v>-39084.06</c:v>
                </c:pt>
                <c:pt idx="7693">
                  <c:v>-227.56</c:v>
                </c:pt>
                <c:pt idx="7694">
                  <c:v>-6277.26</c:v>
                </c:pt>
                <c:pt idx="7695">
                  <c:v>-550.0</c:v>
                </c:pt>
                <c:pt idx="7696">
                  <c:v>-275.0</c:v>
                </c:pt>
                <c:pt idx="7697">
                  <c:v>-166.33</c:v>
                </c:pt>
                <c:pt idx="7698">
                  <c:v>-1500.92</c:v>
                </c:pt>
                <c:pt idx="7699">
                  <c:v>-623.9499999999994</c:v>
                </c:pt>
                <c:pt idx="7700">
                  <c:v>-149.6</c:v>
                </c:pt>
                <c:pt idx="7701">
                  <c:v>-380.0</c:v>
                </c:pt>
                <c:pt idx="7702">
                  <c:v>-1000.0</c:v>
                </c:pt>
                <c:pt idx="7703">
                  <c:v>-1238.33</c:v>
                </c:pt>
                <c:pt idx="7704">
                  <c:v>-177.0</c:v>
                </c:pt>
                <c:pt idx="7705">
                  <c:v>-125.82</c:v>
                </c:pt>
                <c:pt idx="7706">
                  <c:v>-360.57</c:v>
                </c:pt>
                <c:pt idx="7707">
                  <c:v>-40000.0</c:v>
                </c:pt>
                <c:pt idx="7708">
                  <c:v>0.0</c:v>
                </c:pt>
                <c:pt idx="7709">
                  <c:v>-381.18</c:v>
                </c:pt>
                <c:pt idx="7710">
                  <c:v>-490.5</c:v>
                </c:pt>
                <c:pt idx="7711">
                  <c:v>-150.0</c:v>
                </c:pt>
                <c:pt idx="7712">
                  <c:v>-275.3</c:v>
                </c:pt>
                <c:pt idx="7713">
                  <c:v>-128.97</c:v>
                </c:pt>
                <c:pt idx="7714">
                  <c:v>-2102.63</c:v>
                </c:pt>
                <c:pt idx="7715">
                  <c:v>-100.0</c:v>
                </c:pt>
                <c:pt idx="7716">
                  <c:v>-488.72</c:v>
                </c:pt>
                <c:pt idx="7717">
                  <c:v>-35000.0</c:v>
                </c:pt>
                <c:pt idx="7718">
                  <c:v>-320.0</c:v>
                </c:pt>
                <c:pt idx="7719">
                  <c:v>-847.8499999999979</c:v>
                </c:pt>
                <c:pt idx="7720">
                  <c:v>-933.3</c:v>
                </c:pt>
                <c:pt idx="7721">
                  <c:v>-325.14</c:v>
                </c:pt>
                <c:pt idx="7722">
                  <c:v>-238.0</c:v>
                </c:pt>
                <c:pt idx="7723">
                  <c:v>-346.0</c:v>
                </c:pt>
                <c:pt idx="7724">
                  <c:v>-250.0</c:v>
                </c:pt>
                <c:pt idx="7725">
                  <c:v>-470.0</c:v>
                </c:pt>
                <c:pt idx="7726">
                  <c:v>-84240.0</c:v>
                </c:pt>
                <c:pt idx="7727">
                  <c:v>-6054.49</c:v>
                </c:pt>
                <c:pt idx="7728">
                  <c:v>-496.0</c:v>
                </c:pt>
                <c:pt idx="7729">
                  <c:v>-4277.46</c:v>
                </c:pt>
                <c:pt idx="7730">
                  <c:v>-4036.02</c:v>
                </c:pt>
                <c:pt idx="7731">
                  <c:v>-800.0</c:v>
                </c:pt>
                <c:pt idx="7732">
                  <c:v>-1682.0</c:v>
                </c:pt>
                <c:pt idx="7733">
                  <c:v>-328.0</c:v>
                </c:pt>
                <c:pt idx="7734">
                  <c:v>-157383.37</c:v>
                </c:pt>
                <c:pt idx="7735">
                  <c:v>-2.16456493E6</c:v>
                </c:pt>
                <c:pt idx="7736">
                  <c:v>-2.76865559E6</c:v>
                </c:pt>
                <c:pt idx="7737">
                  <c:v>-1.113565E6</c:v>
                </c:pt>
                <c:pt idx="7738">
                  <c:v>-30043.46</c:v>
                </c:pt>
                <c:pt idx="7739">
                  <c:v>-10625.81</c:v>
                </c:pt>
                <c:pt idx="7740">
                  <c:v>-9103.859999999899</c:v>
                </c:pt>
                <c:pt idx="7741">
                  <c:v>-17994.14</c:v>
                </c:pt>
                <c:pt idx="7742">
                  <c:v>-2180.05</c:v>
                </c:pt>
                <c:pt idx="7743">
                  <c:v>-16384.0</c:v>
                </c:pt>
                <c:pt idx="7744">
                  <c:v>-111.02</c:v>
                </c:pt>
                <c:pt idx="7745">
                  <c:v>-5494.78</c:v>
                </c:pt>
                <c:pt idx="7746">
                  <c:v>-17489.53</c:v>
                </c:pt>
                <c:pt idx="7747">
                  <c:v>-35225.0</c:v>
                </c:pt>
                <c:pt idx="7748">
                  <c:v>-262.58</c:v>
                </c:pt>
                <c:pt idx="7749">
                  <c:v>-10504.46</c:v>
                </c:pt>
                <c:pt idx="7750">
                  <c:v>-424.44</c:v>
                </c:pt>
                <c:pt idx="7751">
                  <c:v>-557.3</c:v>
                </c:pt>
                <c:pt idx="7752">
                  <c:v>-518.72</c:v>
                </c:pt>
                <c:pt idx="7753">
                  <c:v>-100.0</c:v>
                </c:pt>
                <c:pt idx="7754">
                  <c:v>-515.0</c:v>
                </c:pt>
                <c:pt idx="7755">
                  <c:v>-128.8</c:v>
                </c:pt>
                <c:pt idx="7756">
                  <c:v>-1875.0</c:v>
                </c:pt>
                <c:pt idx="7757">
                  <c:v>-150.0</c:v>
                </c:pt>
                <c:pt idx="7758">
                  <c:v>-171.09</c:v>
                </c:pt>
                <c:pt idx="7759">
                  <c:v>-261.8</c:v>
                </c:pt>
                <c:pt idx="7760">
                  <c:v>-245.0</c:v>
                </c:pt>
                <c:pt idx="7761">
                  <c:v>-138.79</c:v>
                </c:pt>
                <c:pt idx="7762">
                  <c:v>-107.1</c:v>
                </c:pt>
                <c:pt idx="7763">
                  <c:v>-1100.0</c:v>
                </c:pt>
                <c:pt idx="7764">
                  <c:v>-139.34</c:v>
                </c:pt>
                <c:pt idx="7765">
                  <c:v>-542.13</c:v>
                </c:pt>
                <c:pt idx="7766">
                  <c:v>-173.66</c:v>
                </c:pt>
                <c:pt idx="7767">
                  <c:v>-2750.0</c:v>
                </c:pt>
                <c:pt idx="7768">
                  <c:v>-400.0</c:v>
                </c:pt>
                <c:pt idx="7769">
                  <c:v>-226.98</c:v>
                </c:pt>
                <c:pt idx="7770">
                  <c:v>-143.99</c:v>
                </c:pt>
                <c:pt idx="7771">
                  <c:v>-1734.84</c:v>
                </c:pt>
                <c:pt idx="7772">
                  <c:v>-278.61</c:v>
                </c:pt>
                <c:pt idx="7773">
                  <c:v>-13520.0</c:v>
                </c:pt>
                <c:pt idx="7774">
                  <c:v>-291.55</c:v>
                </c:pt>
                <c:pt idx="7775">
                  <c:v>-100.0</c:v>
                </c:pt>
                <c:pt idx="7776">
                  <c:v>-303.45</c:v>
                </c:pt>
                <c:pt idx="7777">
                  <c:v>-426.12</c:v>
                </c:pt>
                <c:pt idx="7778">
                  <c:v>-126102.36</c:v>
                </c:pt>
                <c:pt idx="7779">
                  <c:v>-375.0</c:v>
                </c:pt>
                <c:pt idx="7780">
                  <c:v>-23316.0</c:v>
                </c:pt>
                <c:pt idx="7781">
                  <c:v>-2468.58</c:v>
                </c:pt>
                <c:pt idx="7782">
                  <c:v>-1537.84</c:v>
                </c:pt>
                <c:pt idx="7783">
                  <c:v>-7484.79</c:v>
                </c:pt>
                <c:pt idx="7784">
                  <c:v>-33574.03</c:v>
                </c:pt>
                <c:pt idx="7785">
                  <c:v>-7360.05</c:v>
                </c:pt>
                <c:pt idx="7786">
                  <c:v>-20061.71</c:v>
                </c:pt>
                <c:pt idx="7787">
                  <c:v>-206.0</c:v>
                </c:pt>
                <c:pt idx="7788">
                  <c:v>-4.24</c:v>
                </c:pt>
                <c:pt idx="7789">
                  <c:v>-650.0</c:v>
                </c:pt>
                <c:pt idx="7790">
                  <c:v>-108.0</c:v>
                </c:pt>
                <c:pt idx="7791">
                  <c:v>-2727.74</c:v>
                </c:pt>
                <c:pt idx="7792">
                  <c:v>-149.72</c:v>
                </c:pt>
                <c:pt idx="7793">
                  <c:v>-25000.0</c:v>
                </c:pt>
                <c:pt idx="7794">
                  <c:v>-1750.0</c:v>
                </c:pt>
                <c:pt idx="7795">
                  <c:v>-61.96</c:v>
                </c:pt>
                <c:pt idx="7796">
                  <c:v>-1688.1</c:v>
                </c:pt>
                <c:pt idx="7797">
                  <c:v>-1900.0</c:v>
                </c:pt>
                <c:pt idx="7798">
                  <c:v>-250.0</c:v>
                </c:pt>
                <c:pt idx="7799">
                  <c:v>-136.7</c:v>
                </c:pt>
                <c:pt idx="7800">
                  <c:v>-100.0</c:v>
                </c:pt>
                <c:pt idx="7801">
                  <c:v>-200.0</c:v>
                </c:pt>
                <c:pt idx="7802">
                  <c:v>-167.88</c:v>
                </c:pt>
                <c:pt idx="7803">
                  <c:v>-145.44</c:v>
                </c:pt>
                <c:pt idx="7804">
                  <c:v>-3000.0</c:v>
                </c:pt>
                <c:pt idx="7805">
                  <c:v>-260.92</c:v>
                </c:pt>
                <c:pt idx="7806">
                  <c:v>-500.0</c:v>
                </c:pt>
                <c:pt idx="7807">
                  <c:v>-607.3599999999979</c:v>
                </c:pt>
                <c:pt idx="7808">
                  <c:v>-169.84</c:v>
                </c:pt>
                <c:pt idx="7809">
                  <c:v>-2388.25</c:v>
                </c:pt>
                <c:pt idx="7810">
                  <c:v>-2079.17</c:v>
                </c:pt>
                <c:pt idx="7811">
                  <c:v>-1050.0</c:v>
                </c:pt>
                <c:pt idx="7812">
                  <c:v>-110.78</c:v>
                </c:pt>
                <c:pt idx="7813">
                  <c:v>-170.0</c:v>
                </c:pt>
                <c:pt idx="7814">
                  <c:v>-233.52</c:v>
                </c:pt>
                <c:pt idx="7815">
                  <c:v>-250.0</c:v>
                </c:pt>
                <c:pt idx="7816">
                  <c:v>-100.0</c:v>
                </c:pt>
                <c:pt idx="7817">
                  <c:v>-235.0</c:v>
                </c:pt>
                <c:pt idx="7818">
                  <c:v>-105.49</c:v>
                </c:pt>
                <c:pt idx="7819">
                  <c:v>-569.92</c:v>
                </c:pt>
                <c:pt idx="7820">
                  <c:v>-197.47</c:v>
                </c:pt>
                <c:pt idx="7821">
                  <c:v>-7010.73</c:v>
                </c:pt>
                <c:pt idx="7822">
                  <c:v>-7025.31</c:v>
                </c:pt>
                <c:pt idx="7823">
                  <c:v>-19644.99000000001</c:v>
                </c:pt>
                <c:pt idx="7824">
                  <c:v>-31208.31</c:v>
                </c:pt>
                <c:pt idx="7825">
                  <c:v>-33224.44</c:v>
                </c:pt>
                <c:pt idx="7826">
                  <c:v>-468.72</c:v>
                </c:pt>
                <c:pt idx="7827">
                  <c:v>-588.25</c:v>
                </c:pt>
                <c:pt idx="7828">
                  <c:v>-150.0</c:v>
                </c:pt>
                <c:pt idx="7829">
                  <c:v>-440.33</c:v>
                </c:pt>
                <c:pt idx="7830">
                  <c:v>-509.0</c:v>
                </c:pt>
                <c:pt idx="7831">
                  <c:v>-450.0</c:v>
                </c:pt>
                <c:pt idx="7832">
                  <c:v>-1422.0</c:v>
                </c:pt>
                <c:pt idx="7833">
                  <c:v>-100.0</c:v>
                </c:pt>
                <c:pt idx="7834">
                  <c:v>-374.85</c:v>
                </c:pt>
                <c:pt idx="7835">
                  <c:v>-1200.0</c:v>
                </c:pt>
                <c:pt idx="7836">
                  <c:v>-230.0</c:v>
                </c:pt>
                <c:pt idx="7837">
                  <c:v>-1200.0</c:v>
                </c:pt>
                <c:pt idx="7838">
                  <c:v>-152.82</c:v>
                </c:pt>
                <c:pt idx="7839">
                  <c:v>-2554.49</c:v>
                </c:pt>
                <c:pt idx="7840">
                  <c:v>-40.27</c:v>
                </c:pt>
                <c:pt idx="7841">
                  <c:v>-201.75</c:v>
                </c:pt>
                <c:pt idx="7842">
                  <c:v>-50.5</c:v>
                </c:pt>
                <c:pt idx="7843">
                  <c:v>-61.7</c:v>
                </c:pt>
                <c:pt idx="7844">
                  <c:v>-5251.65</c:v>
                </c:pt>
                <c:pt idx="7845">
                  <c:v>-123.0</c:v>
                </c:pt>
                <c:pt idx="7846">
                  <c:v>-400.0</c:v>
                </c:pt>
                <c:pt idx="7847">
                  <c:v>-7380.0</c:v>
                </c:pt>
                <c:pt idx="7848">
                  <c:v>-4933.48</c:v>
                </c:pt>
                <c:pt idx="7849">
                  <c:v>-12096.37</c:v>
                </c:pt>
                <c:pt idx="7850">
                  <c:v>-9714.61</c:v>
                </c:pt>
                <c:pt idx="7851">
                  <c:v>-4640.75</c:v>
                </c:pt>
                <c:pt idx="7852">
                  <c:v>-3266.66</c:v>
                </c:pt>
                <c:pt idx="7853">
                  <c:v>-167.84</c:v>
                </c:pt>
                <c:pt idx="7854">
                  <c:v>-1100.0</c:v>
                </c:pt>
                <c:pt idx="7855">
                  <c:v>-285.6</c:v>
                </c:pt>
                <c:pt idx="7856">
                  <c:v>-675.0</c:v>
                </c:pt>
                <c:pt idx="7857">
                  <c:v>-816.8399999999979</c:v>
                </c:pt>
                <c:pt idx="7858">
                  <c:v>-164.93</c:v>
                </c:pt>
                <c:pt idx="7859">
                  <c:v>-104.84</c:v>
                </c:pt>
                <c:pt idx="7860">
                  <c:v>-180.0</c:v>
                </c:pt>
                <c:pt idx="7861">
                  <c:v>-1172.5</c:v>
                </c:pt>
                <c:pt idx="7862">
                  <c:v>-179.62</c:v>
                </c:pt>
                <c:pt idx="7863">
                  <c:v>-6523.33</c:v>
                </c:pt>
                <c:pt idx="7864">
                  <c:v>-4693.69</c:v>
                </c:pt>
                <c:pt idx="7865">
                  <c:v>-2273.87</c:v>
                </c:pt>
                <c:pt idx="7866">
                  <c:v>-162.0</c:v>
                </c:pt>
                <c:pt idx="7867">
                  <c:v>-351.07</c:v>
                </c:pt>
                <c:pt idx="7868">
                  <c:v>-11.74</c:v>
                </c:pt>
                <c:pt idx="7869">
                  <c:v>-14145.4</c:v>
                </c:pt>
                <c:pt idx="7870">
                  <c:v>-11825.76</c:v>
                </c:pt>
                <c:pt idx="7871">
                  <c:v>-42566.8</c:v>
                </c:pt>
                <c:pt idx="7872">
                  <c:v>-38490.8</c:v>
                </c:pt>
                <c:pt idx="7873">
                  <c:v>-1234.5</c:v>
                </c:pt>
                <c:pt idx="7874">
                  <c:v>-77397.0</c:v>
                </c:pt>
                <c:pt idx="7875">
                  <c:v>-2878.0</c:v>
                </c:pt>
                <c:pt idx="7876">
                  <c:v>-3021.83</c:v>
                </c:pt>
                <c:pt idx="7877">
                  <c:v>-400.0</c:v>
                </c:pt>
                <c:pt idx="7878">
                  <c:v>-511.94</c:v>
                </c:pt>
                <c:pt idx="7879">
                  <c:v>-703.59</c:v>
                </c:pt>
                <c:pt idx="7880">
                  <c:v>-1096.76</c:v>
                </c:pt>
                <c:pt idx="7881">
                  <c:v>-12314.52</c:v>
                </c:pt>
                <c:pt idx="7882">
                  <c:v>-8110.31</c:v>
                </c:pt>
                <c:pt idx="7883">
                  <c:v>-10137.89</c:v>
                </c:pt>
                <c:pt idx="7884">
                  <c:v>-675.0</c:v>
                </c:pt>
                <c:pt idx="7885">
                  <c:v>-2076.28</c:v>
                </c:pt>
                <c:pt idx="7886">
                  <c:v>-270.0</c:v>
                </c:pt>
                <c:pt idx="7887">
                  <c:v>-100.0</c:v>
                </c:pt>
                <c:pt idx="7888">
                  <c:v>-150.0</c:v>
                </c:pt>
                <c:pt idx="7889">
                  <c:v>-2166.43</c:v>
                </c:pt>
                <c:pt idx="7890">
                  <c:v>-114.0</c:v>
                </c:pt>
                <c:pt idx="7891">
                  <c:v>-376.88</c:v>
                </c:pt>
                <c:pt idx="7892">
                  <c:v>-100.0</c:v>
                </c:pt>
                <c:pt idx="7893">
                  <c:v>-130.0</c:v>
                </c:pt>
                <c:pt idx="7894">
                  <c:v>-500.0</c:v>
                </c:pt>
                <c:pt idx="7895">
                  <c:v>-174.0</c:v>
                </c:pt>
                <c:pt idx="7896">
                  <c:v>-2339.0</c:v>
                </c:pt>
                <c:pt idx="7897">
                  <c:v>-2339.0</c:v>
                </c:pt>
                <c:pt idx="7898">
                  <c:v>-11045.03</c:v>
                </c:pt>
                <c:pt idx="7899">
                  <c:v>-10705.8</c:v>
                </c:pt>
                <c:pt idx="7900">
                  <c:v>-51.72</c:v>
                </c:pt>
                <c:pt idx="7901">
                  <c:v>-1133.0</c:v>
                </c:pt>
                <c:pt idx="7902">
                  <c:v>-31659.13</c:v>
                </c:pt>
                <c:pt idx="7903">
                  <c:v>-13442.92</c:v>
                </c:pt>
                <c:pt idx="7904">
                  <c:v>-35068.58</c:v>
                </c:pt>
                <c:pt idx="7905">
                  <c:v>-3600.0</c:v>
                </c:pt>
                <c:pt idx="7906">
                  <c:v>-2537.0</c:v>
                </c:pt>
                <c:pt idx="7907">
                  <c:v>-32104.68</c:v>
                </c:pt>
                <c:pt idx="7908">
                  <c:v>-1210.68</c:v>
                </c:pt>
                <c:pt idx="7909">
                  <c:v>-4755.05</c:v>
                </c:pt>
                <c:pt idx="7910">
                  <c:v>-499.06</c:v>
                </c:pt>
                <c:pt idx="7911">
                  <c:v>-612.4599999999994</c:v>
                </c:pt>
                <c:pt idx="7912">
                  <c:v>-215.0</c:v>
                </c:pt>
                <c:pt idx="7913">
                  <c:v>-200.0</c:v>
                </c:pt>
                <c:pt idx="7914">
                  <c:v>-108.0</c:v>
                </c:pt>
                <c:pt idx="7915">
                  <c:v>-100.0</c:v>
                </c:pt>
                <c:pt idx="7916">
                  <c:v>-415.0</c:v>
                </c:pt>
                <c:pt idx="7917">
                  <c:v>-2487.5</c:v>
                </c:pt>
                <c:pt idx="7918">
                  <c:v>-5028.02</c:v>
                </c:pt>
                <c:pt idx="7919">
                  <c:v>0.0</c:v>
                </c:pt>
                <c:pt idx="7920">
                  <c:v>-25.0</c:v>
                </c:pt>
                <c:pt idx="7921">
                  <c:v>-504.0</c:v>
                </c:pt>
                <c:pt idx="7922">
                  <c:v>-1138.0</c:v>
                </c:pt>
                <c:pt idx="7923">
                  <c:v>-305.51</c:v>
                </c:pt>
                <c:pt idx="7924">
                  <c:v>-3325.0</c:v>
                </c:pt>
                <c:pt idx="7925">
                  <c:v>-8273.99</c:v>
                </c:pt>
                <c:pt idx="7926">
                  <c:v>-23997.88</c:v>
                </c:pt>
                <c:pt idx="7927">
                  <c:v>-23501.17</c:v>
                </c:pt>
                <c:pt idx="7928">
                  <c:v>-31405.35</c:v>
                </c:pt>
                <c:pt idx="7929">
                  <c:v>-6411.23</c:v>
                </c:pt>
                <c:pt idx="7930">
                  <c:v>-42430.0</c:v>
                </c:pt>
                <c:pt idx="7931">
                  <c:v>-4000.0</c:v>
                </c:pt>
                <c:pt idx="7932">
                  <c:v>-3159.61</c:v>
                </c:pt>
                <c:pt idx="7933">
                  <c:v>-110.0</c:v>
                </c:pt>
                <c:pt idx="7934">
                  <c:v>-180.0</c:v>
                </c:pt>
                <c:pt idx="7935">
                  <c:v>-712.58</c:v>
                </c:pt>
                <c:pt idx="7936">
                  <c:v>-225.73</c:v>
                </c:pt>
                <c:pt idx="7937">
                  <c:v>-600.0</c:v>
                </c:pt>
                <c:pt idx="7938">
                  <c:v>-235.0</c:v>
                </c:pt>
                <c:pt idx="7939">
                  <c:v>-355.0</c:v>
                </c:pt>
                <c:pt idx="7940">
                  <c:v>-188.94</c:v>
                </c:pt>
                <c:pt idx="7941">
                  <c:v>-110.0</c:v>
                </c:pt>
                <c:pt idx="7942">
                  <c:v>-160.0</c:v>
                </c:pt>
                <c:pt idx="7943">
                  <c:v>-125.0</c:v>
                </c:pt>
                <c:pt idx="7944">
                  <c:v>-215.46</c:v>
                </c:pt>
                <c:pt idx="7945">
                  <c:v>-150.0</c:v>
                </c:pt>
                <c:pt idx="7946">
                  <c:v>-1420.8</c:v>
                </c:pt>
                <c:pt idx="7947">
                  <c:v>-250.0</c:v>
                </c:pt>
                <c:pt idx="7948">
                  <c:v>-106.66</c:v>
                </c:pt>
                <c:pt idx="7949">
                  <c:v>-557.9499999999994</c:v>
                </c:pt>
                <c:pt idx="7950">
                  <c:v>-110.0</c:v>
                </c:pt>
                <c:pt idx="7951">
                  <c:v>-737.14</c:v>
                </c:pt>
                <c:pt idx="7952">
                  <c:v>-210.0</c:v>
                </c:pt>
                <c:pt idx="7953">
                  <c:v>-1285.0</c:v>
                </c:pt>
                <c:pt idx="7954">
                  <c:v>-100.0</c:v>
                </c:pt>
                <c:pt idx="7955">
                  <c:v>-10000.0</c:v>
                </c:pt>
                <c:pt idx="7956">
                  <c:v>-51784.0</c:v>
                </c:pt>
                <c:pt idx="7957">
                  <c:v>-1421.0</c:v>
                </c:pt>
                <c:pt idx="7958">
                  <c:v>-147.8</c:v>
                </c:pt>
                <c:pt idx="7959">
                  <c:v>-13580.41</c:v>
                </c:pt>
                <c:pt idx="7960">
                  <c:v>-548.77</c:v>
                </c:pt>
                <c:pt idx="7961">
                  <c:v>-2674.0</c:v>
                </c:pt>
                <c:pt idx="7962">
                  <c:v>-2855.0</c:v>
                </c:pt>
                <c:pt idx="7963">
                  <c:v>-1006.15</c:v>
                </c:pt>
                <c:pt idx="7964">
                  <c:v>-591.08</c:v>
                </c:pt>
                <c:pt idx="7965">
                  <c:v>-150.0</c:v>
                </c:pt>
                <c:pt idx="7966">
                  <c:v>-17782.75999999999</c:v>
                </c:pt>
                <c:pt idx="7967">
                  <c:v>-32286.0</c:v>
                </c:pt>
                <c:pt idx="7968">
                  <c:v>-5469.99</c:v>
                </c:pt>
                <c:pt idx="7969">
                  <c:v>-9158.62</c:v>
                </c:pt>
                <c:pt idx="7970">
                  <c:v>-745.9599999999994</c:v>
                </c:pt>
                <c:pt idx="7971">
                  <c:v>-42007.09</c:v>
                </c:pt>
                <c:pt idx="7972">
                  <c:v>-6208.0</c:v>
                </c:pt>
                <c:pt idx="7973">
                  <c:v>-143900.0</c:v>
                </c:pt>
                <c:pt idx="7974">
                  <c:v>-109515.0</c:v>
                </c:pt>
                <c:pt idx="7975">
                  <c:v>-668.0</c:v>
                </c:pt>
                <c:pt idx="7976">
                  <c:v>-1012.68</c:v>
                </c:pt>
                <c:pt idx="7977">
                  <c:v>-428.97</c:v>
                </c:pt>
                <c:pt idx="7978">
                  <c:v>-2640.2</c:v>
                </c:pt>
                <c:pt idx="7979">
                  <c:v>-299.27</c:v>
                </c:pt>
                <c:pt idx="7980">
                  <c:v>-3147.64</c:v>
                </c:pt>
                <c:pt idx="7981">
                  <c:v>-249.9</c:v>
                </c:pt>
                <c:pt idx="7982">
                  <c:v>-238.71</c:v>
                </c:pt>
                <c:pt idx="7983">
                  <c:v>-1891.3</c:v>
                </c:pt>
                <c:pt idx="7984">
                  <c:v>-6624.65</c:v>
                </c:pt>
                <c:pt idx="7985">
                  <c:v>-119.0</c:v>
                </c:pt>
                <c:pt idx="7986">
                  <c:v>-318.3</c:v>
                </c:pt>
                <c:pt idx="7987">
                  <c:v>-400.0</c:v>
                </c:pt>
                <c:pt idx="7988">
                  <c:v>-1959.46</c:v>
                </c:pt>
                <c:pt idx="7989">
                  <c:v>-750.0</c:v>
                </c:pt>
                <c:pt idx="7990">
                  <c:v>-230.0</c:v>
                </c:pt>
                <c:pt idx="7991">
                  <c:v>-1016.14</c:v>
                </c:pt>
                <c:pt idx="7992">
                  <c:v>-455.67</c:v>
                </c:pt>
                <c:pt idx="7993">
                  <c:v>-857.4</c:v>
                </c:pt>
                <c:pt idx="7994">
                  <c:v>-210.06</c:v>
                </c:pt>
                <c:pt idx="7995">
                  <c:v>-926.05</c:v>
                </c:pt>
                <c:pt idx="7996">
                  <c:v>-4367.96</c:v>
                </c:pt>
                <c:pt idx="7997">
                  <c:v>-18572.0</c:v>
                </c:pt>
                <c:pt idx="7998">
                  <c:v>-18918.0</c:v>
                </c:pt>
                <c:pt idx="7999">
                  <c:v>-96.6</c:v>
                </c:pt>
                <c:pt idx="8000">
                  <c:v>-5372.49</c:v>
                </c:pt>
                <c:pt idx="8001">
                  <c:v>-1400.0</c:v>
                </c:pt>
                <c:pt idx="8002">
                  <c:v>-1692.0</c:v>
                </c:pt>
                <c:pt idx="8003">
                  <c:v>-124.22</c:v>
                </c:pt>
                <c:pt idx="8004">
                  <c:v>-201.76</c:v>
                </c:pt>
                <c:pt idx="8005">
                  <c:v>-526.4499999999994</c:v>
                </c:pt>
                <c:pt idx="8006">
                  <c:v>-287.68</c:v>
                </c:pt>
                <c:pt idx="8007">
                  <c:v>-500.0</c:v>
                </c:pt>
                <c:pt idx="8008">
                  <c:v>-624.4399999999994</c:v>
                </c:pt>
                <c:pt idx="8009">
                  <c:v>-105.0</c:v>
                </c:pt>
                <c:pt idx="8010">
                  <c:v>-300.0</c:v>
                </c:pt>
                <c:pt idx="8011">
                  <c:v>-160.0</c:v>
                </c:pt>
                <c:pt idx="8012">
                  <c:v>-4468.19</c:v>
                </c:pt>
                <c:pt idx="8013">
                  <c:v>-131.5</c:v>
                </c:pt>
                <c:pt idx="8014">
                  <c:v>-192.29</c:v>
                </c:pt>
                <c:pt idx="8015">
                  <c:v>-3051.72</c:v>
                </c:pt>
                <c:pt idx="8016">
                  <c:v>-141.2</c:v>
                </c:pt>
                <c:pt idx="8017">
                  <c:v>-290.89</c:v>
                </c:pt>
                <c:pt idx="8018">
                  <c:v>-10087.1</c:v>
                </c:pt>
                <c:pt idx="8019">
                  <c:v>-5311.91</c:v>
                </c:pt>
                <c:pt idx="8020">
                  <c:v>-4299.75</c:v>
                </c:pt>
                <c:pt idx="8021">
                  <c:v>-385.0</c:v>
                </c:pt>
                <c:pt idx="8022">
                  <c:v>-1816.52</c:v>
                </c:pt>
                <c:pt idx="8023">
                  <c:v>-1159.59</c:v>
                </c:pt>
                <c:pt idx="8024">
                  <c:v>-272.1600000000001</c:v>
                </c:pt>
                <c:pt idx="8025">
                  <c:v>-6537.23</c:v>
                </c:pt>
                <c:pt idx="8026">
                  <c:v>-110.0</c:v>
                </c:pt>
                <c:pt idx="8027">
                  <c:v>-385.51</c:v>
                </c:pt>
                <c:pt idx="8028">
                  <c:v>-150.0</c:v>
                </c:pt>
                <c:pt idx="8029">
                  <c:v>-863.03</c:v>
                </c:pt>
                <c:pt idx="8030">
                  <c:v>-186.74</c:v>
                </c:pt>
                <c:pt idx="8031">
                  <c:v>-3000.0</c:v>
                </c:pt>
                <c:pt idx="8032">
                  <c:v>-800.0</c:v>
                </c:pt>
                <c:pt idx="8033">
                  <c:v>-3898.94</c:v>
                </c:pt>
                <c:pt idx="8034">
                  <c:v>-436.0</c:v>
                </c:pt>
                <c:pt idx="8035">
                  <c:v>-1038.72</c:v>
                </c:pt>
                <c:pt idx="8036">
                  <c:v>-7663.47</c:v>
                </c:pt>
                <c:pt idx="8037">
                  <c:v>-6607.6</c:v>
                </c:pt>
                <c:pt idx="8038">
                  <c:v>-33563.79</c:v>
                </c:pt>
                <c:pt idx="8039">
                  <c:v>-7443.67</c:v>
                </c:pt>
                <c:pt idx="8040">
                  <c:v>-18702.31</c:v>
                </c:pt>
                <c:pt idx="8041">
                  <c:v>-33243.78</c:v>
                </c:pt>
                <c:pt idx="8042">
                  <c:v>-2188.3</c:v>
                </c:pt>
                <c:pt idx="8043">
                  <c:v>-1736.49</c:v>
                </c:pt>
                <c:pt idx="8044">
                  <c:v>-2006.33</c:v>
                </c:pt>
                <c:pt idx="8045">
                  <c:v>-640000.0</c:v>
                </c:pt>
                <c:pt idx="8046">
                  <c:v>-5287.14</c:v>
                </c:pt>
                <c:pt idx="8047">
                  <c:v>-603.0</c:v>
                </c:pt>
                <c:pt idx="8048">
                  <c:v>-5388.14</c:v>
                </c:pt>
                <c:pt idx="8049">
                  <c:v>-11612.1</c:v>
                </c:pt>
                <c:pt idx="8050">
                  <c:v>-788.0599999999994</c:v>
                </c:pt>
                <c:pt idx="8051">
                  <c:v>-650.0</c:v>
                </c:pt>
                <c:pt idx="8052">
                  <c:v>-5907.35</c:v>
                </c:pt>
                <c:pt idx="8053">
                  <c:v>-377.78</c:v>
                </c:pt>
                <c:pt idx="8054">
                  <c:v>-2067.5</c:v>
                </c:pt>
                <c:pt idx="8055">
                  <c:v>-140.0</c:v>
                </c:pt>
                <c:pt idx="8056">
                  <c:v>-349.4</c:v>
                </c:pt>
                <c:pt idx="8057">
                  <c:v>-1038.12</c:v>
                </c:pt>
                <c:pt idx="8058">
                  <c:v>-563.11</c:v>
                </c:pt>
                <c:pt idx="8059">
                  <c:v>-6039.28</c:v>
                </c:pt>
                <c:pt idx="8060">
                  <c:v>-500.0</c:v>
                </c:pt>
                <c:pt idx="8061">
                  <c:v>-1020.0</c:v>
                </c:pt>
                <c:pt idx="8062">
                  <c:v>-326.82</c:v>
                </c:pt>
                <c:pt idx="8063">
                  <c:v>-4387.0</c:v>
                </c:pt>
                <c:pt idx="8064">
                  <c:v>-175.0</c:v>
                </c:pt>
                <c:pt idx="8065">
                  <c:v>-152.7</c:v>
                </c:pt>
                <c:pt idx="8066">
                  <c:v>-974.89</c:v>
                </c:pt>
                <c:pt idx="8067">
                  <c:v>-103.89</c:v>
                </c:pt>
                <c:pt idx="8068">
                  <c:v>-220.72</c:v>
                </c:pt>
                <c:pt idx="8069">
                  <c:v>-590.3299999999994</c:v>
                </c:pt>
                <c:pt idx="8070">
                  <c:v>-150.0</c:v>
                </c:pt>
                <c:pt idx="8071">
                  <c:v>-225.0</c:v>
                </c:pt>
                <c:pt idx="8072">
                  <c:v>-245.0</c:v>
                </c:pt>
                <c:pt idx="8073">
                  <c:v>-125.0</c:v>
                </c:pt>
                <c:pt idx="8074">
                  <c:v>-38492.02</c:v>
                </c:pt>
                <c:pt idx="8075">
                  <c:v>-14467.77</c:v>
                </c:pt>
                <c:pt idx="8076">
                  <c:v>-1205.0</c:v>
                </c:pt>
                <c:pt idx="8077">
                  <c:v>-781.15</c:v>
                </c:pt>
                <c:pt idx="8078">
                  <c:v>-308.39</c:v>
                </c:pt>
                <c:pt idx="8079">
                  <c:v>-908.02</c:v>
                </c:pt>
                <c:pt idx="8080">
                  <c:v>-235.99</c:v>
                </c:pt>
                <c:pt idx="8081">
                  <c:v>-6674.9</c:v>
                </c:pt>
                <c:pt idx="8082">
                  <c:v>-232.9</c:v>
                </c:pt>
                <c:pt idx="8083">
                  <c:v>-113.0</c:v>
                </c:pt>
                <c:pt idx="8084">
                  <c:v>-706.25</c:v>
                </c:pt>
                <c:pt idx="8085">
                  <c:v>-603.0</c:v>
                </c:pt>
                <c:pt idx="8086">
                  <c:v>-687.0</c:v>
                </c:pt>
                <c:pt idx="8087">
                  <c:v>-6677.41</c:v>
                </c:pt>
                <c:pt idx="8088">
                  <c:v>-1500.0</c:v>
                </c:pt>
                <c:pt idx="8089">
                  <c:v>-200.0</c:v>
                </c:pt>
                <c:pt idx="8090">
                  <c:v>-161.87</c:v>
                </c:pt>
                <c:pt idx="8091">
                  <c:v>-100.0</c:v>
                </c:pt>
                <c:pt idx="8092">
                  <c:v>-150.0</c:v>
                </c:pt>
                <c:pt idx="8093">
                  <c:v>-287.5</c:v>
                </c:pt>
                <c:pt idx="8094">
                  <c:v>-2970.0</c:v>
                </c:pt>
                <c:pt idx="8095">
                  <c:v>-386.0</c:v>
                </c:pt>
                <c:pt idx="8096">
                  <c:v>-548.4299999999994</c:v>
                </c:pt>
                <c:pt idx="8097">
                  <c:v>-644.77</c:v>
                </c:pt>
                <c:pt idx="8098">
                  <c:v>-1100.0</c:v>
                </c:pt>
                <c:pt idx="8099">
                  <c:v>-120.0</c:v>
                </c:pt>
                <c:pt idx="8100">
                  <c:v>-287.5</c:v>
                </c:pt>
                <c:pt idx="8101">
                  <c:v>-158.39</c:v>
                </c:pt>
                <c:pt idx="8102">
                  <c:v>-5121.66</c:v>
                </c:pt>
                <c:pt idx="8103">
                  <c:v>-143.52</c:v>
                </c:pt>
                <c:pt idx="8104">
                  <c:v>-6487.63</c:v>
                </c:pt>
                <c:pt idx="8105">
                  <c:v>-230.0</c:v>
                </c:pt>
                <c:pt idx="8106">
                  <c:v>-1421.0</c:v>
                </c:pt>
                <c:pt idx="8107">
                  <c:v>-191.16</c:v>
                </c:pt>
                <c:pt idx="8108">
                  <c:v>-5135.0</c:v>
                </c:pt>
                <c:pt idx="8109">
                  <c:v>-487.25</c:v>
                </c:pt>
                <c:pt idx="8110">
                  <c:v>-2480.0</c:v>
                </c:pt>
                <c:pt idx="8111">
                  <c:v>-950.3399999999979</c:v>
                </c:pt>
                <c:pt idx="8112">
                  <c:v>-3305.37</c:v>
                </c:pt>
                <c:pt idx="8113">
                  <c:v>-29.16</c:v>
                </c:pt>
                <c:pt idx="8114">
                  <c:v>-5618.97</c:v>
                </c:pt>
                <c:pt idx="8115">
                  <c:v>-5715.17</c:v>
                </c:pt>
                <c:pt idx="8116">
                  <c:v>-16261.2</c:v>
                </c:pt>
                <c:pt idx="8117">
                  <c:v>-8319.53</c:v>
                </c:pt>
                <c:pt idx="8118">
                  <c:v>-50230.0</c:v>
                </c:pt>
                <c:pt idx="8119">
                  <c:v>-152.58</c:v>
                </c:pt>
                <c:pt idx="8120">
                  <c:v>-300.0</c:v>
                </c:pt>
                <c:pt idx="8121">
                  <c:v>-707.75</c:v>
                </c:pt>
                <c:pt idx="8122">
                  <c:v>-100.0</c:v>
                </c:pt>
                <c:pt idx="8123">
                  <c:v>-4000.0</c:v>
                </c:pt>
                <c:pt idx="8124">
                  <c:v>-300.0</c:v>
                </c:pt>
                <c:pt idx="8125">
                  <c:v>-250.0</c:v>
                </c:pt>
                <c:pt idx="8126">
                  <c:v>-171.0</c:v>
                </c:pt>
                <c:pt idx="8127">
                  <c:v>-192.31</c:v>
                </c:pt>
                <c:pt idx="8128">
                  <c:v>-919.63</c:v>
                </c:pt>
                <c:pt idx="8129">
                  <c:v>-414.0</c:v>
                </c:pt>
                <c:pt idx="8130">
                  <c:v>-182.07</c:v>
                </c:pt>
                <c:pt idx="8131">
                  <c:v>-1600.0</c:v>
                </c:pt>
                <c:pt idx="8132">
                  <c:v>-560.75</c:v>
                </c:pt>
                <c:pt idx="8133">
                  <c:v>-555.64</c:v>
                </c:pt>
                <c:pt idx="8134">
                  <c:v>-250.0</c:v>
                </c:pt>
                <c:pt idx="8135">
                  <c:v>-118.96</c:v>
                </c:pt>
                <c:pt idx="8136">
                  <c:v>-280.07</c:v>
                </c:pt>
                <c:pt idx="8137">
                  <c:v>-397.99</c:v>
                </c:pt>
                <c:pt idx="8138">
                  <c:v>-500.0</c:v>
                </c:pt>
                <c:pt idx="8139">
                  <c:v>-400.0</c:v>
                </c:pt>
                <c:pt idx="8140">
                  <c:v>-617.4499999999994</c:v>
                </c:pt>
                <c:pt idx="8141">
                  <c:v>-2588.2</c:v>
                </c:pt>
                <c:pt idx="8142">
                  <c:v>-141.48</c:v>
                </c:pt>
                <c:pt idx="8143">
                  <c:v>-925.74</c:v>
                </c:pt>
                <c:pt idx="8144">
                  <c:v>-397.72</c:v>
                </c:pt>
                <c:pt idx="8145">
                  <c:v>-541.54</c:v>
                </c:pt>
                <c:pt idx="8146">
                  <c:v>-269.19</c:v>
                </c:pt>
                <c:pt idx="8147">
                  <c:v>-101.68</c:v>
                </c:pt>
                <c:pt idx="8148">
                  <c:v>-541.54</c:v>
                </c:pt>
                <c:pt idx="8149">
                  <c:v>-1008.0</c:v>
                </c:pt>
                <c:pt idx="8150">
                  <c:v>-4220.6</c:v>
                </c:pt>
                <c:pt idx="8151">
                  <c:v>149.93</c:v>
                </c:pt>
                <c:pt idx="8152">
                  <c:v>-12.0</c:v>
                </c:pt>
                <c:pt idx="8153">
                  <c:v>-7896.5</c:v>
                </c:pt>
                <c:pt idx="8154">
                  <c:v>-123933.84</c:v>
                </c:pt>
                <c:pt idx="8155">
                  <c:v>-20070.25</c:v>
                </c:pt>
                <c:pt idx="8156">
                  <c:v>-5268.0</c:v>
                </c:pt>
                <c:pt idx="8157">
                  <c:v>-139176.0</c:v>
                </c:pt>
                <c:pt idx="8158">
                  <c:v>-2064.0</c:v>
                </c:pt>
                <c:pt idx="8159">
                  <c:v>-503.36</c:v>
                </c:pt>
                <c:pt idx="8160">
                  <c:v>-7807.9</c:v>
                </c:pt>
                <c:pt idx="8161">
                  <c:v>-25057.77</c:v>
                </c:pt>
                <c:pt idx="8162">
                  <c:v>-3499.56</c:v>
                </c:pt>
                <c:pt idx="8163">
                  <c:v>-10199.7</c:v>
                </c:pt>
                <c:pt idx="8164">
                  <c:v>-8.84</c:v>
                </c:pt>
                <c:pt idx="8165">
                  <c:v>-18863.13</c:v>
                </c:pt>
                <c:pt idx="8166">
                  <c:v>-7252.0</c:v>
                </c:pt>
                <c:pt idx="8167">
                  <c:v>-410.39</c:v>
                </c:pt>
                <c:pt idx="8168">
                  <c:v>-6112.75</c:v>
                </c:pt>
                <c:pt idx="8169">
                  <c:v>-5898.97</c:v>
                </c:pt>
                <c:pt idx="8170">
                  <c:v>-550.0</c:v>
                </c:pt>
                <c:pt idx="8171">
                  <c:v>-2000.0</c:v>
                </c:pt>
                <c:pt idx="8172">
                  <c:v>-900.0</c:v>
                </c:pt>
                <c:pt idx="8173">
                  <c:v>-15303.29</c:v>
                </c:pt>
                <c:pt idx="8174">
                  <c:v>-11650.07</c:v>
                </c:pt>
                <c:pt idx="8175">
                  <c:v>-1000.0</c:v>
                </c:pt>
                <c:pt idx="8176">
                  <c:v>-420.0</c:v>
                </c:pt>
                <c:pt idx="8177">
                  <c:v>-108.53</c:v>
                </c:pt>
                <c:pt idx="8178">
                  <c:v>-208.73</c:v>
                </c:pt>
                <c:pt idx="8179">
                  <c:v>-128.58</c:v>
                </c:pt>
                <c:pt idx="8180">
                  <c:v>-198.78</c:v>
                </c:pt>
                <c:pt idx="8181">
                  <c:v>-309.0</c:v>
                </c:pt>
                <c:pt idx="8182">
                  <c:v>-270.87</c:v>
                </c:pt>
                <c:pt idx="8183">
                  <c:v>-210.0</c:v>
                </c:pt>
                <c:pt idx="8184">
                  <c:v>-3240.52</c:v>
                </c:pt>
                <c:pt idx="8185">
                  <c:v>-106.36</c:v>
                </c:pt>
                <c:pt idx="8186">
                  <c:v>-161.48</c:v>
                </c:pt>
                <c:pt idx="8187">
                  <c:v>-500.0</c:v>
                </c:pt>
                <c:pt idx="8188">
                  <c:v>-199.0</c:v>
                </c:pt>
                <c:pt idx="8189">
                  <c:v>-110.5</c:v>
                </c:pt>
                <c:pt idx="8190">
                  <c:v>-200.0</c:v>
                </c:pt>
                <c:pt idx="8191">
                  <c:v>-4550.0</c:v>
                </c:pt>
                <c:pt idx="8192">
                  <c:v>-486.85</c:v>
                </c:pt>
                <c:pt idx="8193">
                  <c:v>-181.52</c:v>
                </c:pt>
                <c:pt idx="8194">
                  <c:v>-1900.0</c:v>
                </c:pt>
                <c:pt idx="8195">
                  <c:v>-500.0</c:v>
                </c:pt>
                <c:pt idx="8196">
                  <c:v>-2194.88</c:v>
                </c:pt>
                <c:pt idx="8197">
                  <c:v>-2592.48</c:v>
                </c:pt>
                <c:pt idx="8198">
                  <c:v>-929.04</c:v>
                </c:pt>
                <c:pt idx="8199">
                  <c:v>-1171.74</c:v>
                </c:pt>
                <c:pt idx="8200">
                  <c:v>-453.53</c:v>
                </c:pt>
                <c:pt idx="8201">
                  <c:v>-790.0</c:v>
                </c:pt>
                <c:pt idx="8202">
                  <c:v>-139176.0</c:v>
                </c:pt>
                <c:pt idx="8203">
                  <c:v>-13892.35</c:v>
                </c:pt>
                <c:pt idx="8204">
                  <c:v>-477.57</c:v>
                </c:pt>
                <c:pt idx="8205">
                  <c:v>-935.1</c:v>
                </c:pt>
                <c:pt idx="8206">
                  <c:v>-417.0</c:v>
                </c:pt>
                <c:pt idx="8207">
                  <c:v>-700.0</c:v>
                </c:pt>
                <c:pt idx="8208">
                  <c:v>-100.0</c:v>
                </c:pt>
                <c:pt idx="8209">
                  <c:v>-147.9</c:v>
                </c:pt>
                <c:pt idx="8210">
                  <c:v>-136.0</c:v>
                </c:pt>
                <c:pt idx="8211">
                  <c:v>-100.0</c:v>
                </c:pt>
                <c:pt idx="8212">
                  <c:v>-375.0</c:v>
                </c:pt>
                <c:pt idx="8213">
                  <c:v>-121.5</c:v>
                </c:pt>
                <c:pt idx="8214">
                  <c:v>-154.5</c:v>
                </c:pt>
                <c:pt idx="8215">
                  <c:v>-800.0</c:v>
                </c:pt>
                <c:pt idx="8216">
                  <c:v>-1000.0</c:v>
                </c:pt>
                <c:pt idx="8217">
                  <c:v>-100.0</c:v>
                </c:pt>
                <c:pt idx="8218">
                  <c:v>-218.98</c:v>
                </c:pt>
                <c:pt idx="8219">
                  <c:v>-88.11</c:v>
                </c:pt>
                <c:pt idx="8220">
                  <c:v>-35.84</c:v>
                </c:pt>
                <c:pt idx="8221">
                  <c:v>-38.03</c:v>
                </c:pt>
                <c:pt idx="8222">
                  <c:v>-49.41</c:v>
                </c:pt>
                <c:pt idx="8223">
                  <c:v>-356.99</c:v>
                </c:pt>
                <c:pt idx="8224">
                  <c:v>-32.58</c:v>
                </c:pt>
                <c:pt idx="8225">
                  <c:v>-100.0</c:v>
                </c:pt>
                <c:pt idx="8226">
                  <c:v>-53259.88</c:v>
                </c:pt>
                <c:pt idx="8227">
                  <c:v>-0.95</c:v>
                </c:pt>
                <c:pt idx="8228">
                  <c:v>-24936.41</c:v>
                </c:pt>
                <c:pt idx="8229">
                  <c:v>-28.09</c:v>
                </c:pt>
                <c:pt idx="8230">
                  <c:v>-1404.85</c:v>
                </c:pt>
                <c:pt idx="8231">
                  <c:v>-5502.0</c:v>
                </c:pt>
                <c:pt idx="8232">
                  <c:v>-100.0</c:v>
                </c:pt>
                <c:pt idx="8233">
                  <c:v>-217.0</c:v>
                </c:pt>
                <c:pt idx="8234">
                  <c:v>-238.0</c:v>
                </c:pt>
                <c:pt idx="8235">
                  <c:v>-306.0</c:v>
                </c:pt>
                <c:pt idx="8236">
                  <c:v>-293.88</c:v>
                </c:pt>
                <c:pt idx="8237">
                  <c:v>-301.97</c:v>
                </c:pt>
                <c:pt idx="8238">
                  <c:v>-170.6</c:v>
                </c:pt>
                <c:pt idx="8239">
                  <c:v>-200.0</c:v>
                </c:pt>
                <c:pt idx="8240">
                  <c:v>-250.0</c:v>
                </c:pt>
                <c:pt idx="8241">
                  <c:v>-1000.0</c:v>
                </c:pt>
                <c:pt idx="8242">
                  <c:v>-720.0</c:v>
                </c:pt>
                <c:pt idx="8243">
                  <c:v>-458.0</c:v>
                </c:pt>
                <c:pt idx="8244">
                  <c:v>-4552.77</c:v>
                </c:pt>
                <c:pt idx="8245">
                  <c:v>-4766.81</c:v>
                </c:pt>
                <c:pt idx="8246">
                  <c:v>-621.9299999999994</c:v>
                </c:pt>
                <c:pt idx="8247">
                  <c:v>-21784.0</c:v>
                </c:pt>
                <c:pt idx="8248">
                  <c:v>-5586.47</c:v>
                </c:pt>
                <c:pt idx="8249">
                  <c:v>-543.26</c:v>
                </c:pt>
                <c:pt idx="8250">
                  <c:v>-5466.45</c:v>
                </c:pt>
                <c:pt idx="8251">
                  <c:v>-5317.94</c:v>
                </c:pt>
                <c:pt idx="8252">
                  <c:v>-26065.77</c:v>
                </c:pt>
                <c:pt idx="8253">
                  <c:v>-11446.86</c:v>
                </c:pt>
                <c:pt idx="8254">
                  <c:v>-5000.0</c:v>
                </c:pt>
                <c:pt idx="8255">
                  <c:v>-5927.0</c:v>
                </c:pt>
                <c:pt idx="8256">
                  <c:v>-4188.0</c:v>
                </c:pt>
                <c:pt idx="8257">
                  <c:v>-845.48</c:v>
                </c:pt>
                <c:pt idx="8258">
                  <c:v>-5823.57</c:v>
                </c:pt>
                <c:pt idx="8259">
                  <c:v>-81.54</c:v>
                </c:pt>
                <c:pt idx="8260">
                  <c:v>-11.83</c:v>
                </c:pt>
                <c:pt idx="8261">
                  <c:v>-772.0</c:v>
                </c:pt>
                <c:pt idx="8262">
                  <c:v>-297.5</c:v>
                </c:pt>
                <c:pt idx="8263">
                  <c:v>-2022.07</c:v>
                </c:pt>
                <c:pt idx="8264">
                  <c:v>-70707.43</c:v>
                </c:pt>
                <c:pt idx="8265">
                  <c:v>-678.0</c:v>
                </c:pt>
                <c:pt idx="8266">
                  <c:v>-125.0</c:v>
                </c:pt>
                <c:pt idx="8267">
                  <c:v>-436.13</c:v>
                </c:pt>
                <c:pt idx="8268">
                  <c:v>-650.0</c:v>
                </c:pt>
                <c:pt idx="8269">
                  <c:v>-951.2</c:v>
                </c:pt>
                <c:pt idx="8270">
                  <c:v>-290.0</c:v>
                </c:pt>
                <c:pt idx="8271">
                  <c:v>-702.97</c:v>
                </c:pt>
                <c:pt idx="8272">
                  <c:v>-192.5</c:v>
                </c:pt>
                <c:pt idx="8273">
                  <c:v>-150.0</c:v>
                </c:pt>
                <c:pt idx="8274">
                  <c:v>-500.0</c:v>
                </c:pt>
                <c:pt idx="8275">
                  <c:v>-100.0</c:v>
                </c:pt>
                <c:pt idx="8276">
                  <c:v>-189.0</c:v>
                </c:pt>
                <c:pt idx="8277">
                  <c:v>-661.8599999999979</c:v>
                </c:pt>
                <c:pt idx="8278">
                  <c:v>-320.0</c:v>
                </c:pt>
                <c:pt idx="8279">
                  <c:v>-1000.0</c:v>
                </c:pt>
                <c:pt idx="8280">
                  <c:v>-105.0</c:v>
                </c:pt>
                <c:pt idx="8281">
                  <c:v>-345.1</c:v>
                </c:pt>
                <c:pt idx="8282">
                  <c:v>-680.0</c:v>
                </c:pt>
                <c:pt idx="8283">
                  <c:v>-755.29</c:v>
                </c:pt>
                <c:pt idx="8284">
                  <c:v>-500.0</c:v>
                </c:pt>
                <c:pt idx="8285">
                  <c:v>-2613.0</c:v>
                </c:pt>
                <c:pt idx="8286">
                  <c:v>-5196.86</c:v>
                </c:pt>
                <c:pt idx="8287">
                  <c:v>-6928.81</c:v>
                </c:pt>
                <c:pt idx="8288">
                  <c:v>-22871.0</c:v>
                </c:pt>
                <c:pt idx="8289">
                  <c:v>-23846.0</c:v>
                </c:pt>
                <c:pt idx="8290">
                  <c:v>-1313.0</c:v>
                </c:pt>
                <c:pt idx="8291">
                  <c:v>-187.56</c:v>
                </c:pt>
                <c:pt idx="8292">
                  <c:v>-7807.53</c:v>
                </c:pt>
                <c:pt idx="8293">
                  <c:v>-5128.36</c:v>
                </c:pt>
                <c:pt idx="8294">
                  <c:v>-32.65</c:v>
                </c:pt>
                <c:pt idx="8295">
                  <c:v>-108.31</c:v>
                </c:pt>
                <c:pt idx="8296">
                  <c:v>-328.46</c:v>
                </c:pt>
                <c:pt idx="8297">
                  <c:v>-140.8</c:v>
                </c:pt>
                <c:pt idx="8298">
                  <c:v>-361.48</c:v>
                </c:pt>
                <c:pt idx="8299">
                  <c:v>-150.0</c:v>
                </c:pt>
                <c:pt idx="8300">
                  <c:v>-561.5</c:v>
                </c:pt>
                <c:pt idx="8301">
                  <c:v>-104.17</c:v>
                </c:pt>
                <c:pt idx="8302">
                  <c:v>-250.0</c:v>
                </c:pt>
                <c:pt idx="8303">
                  <c:v>-312.7</c:v>
                </c:pt>
                <c:pt idx="8304">
                  <c:v>-325.0</c:v>
                </c:pt>
                <c:pt idx="8305">
                  <c:v>-24603.56</c:v>
                </c:pt>
                <c:pt idx="8306">
                  <c:v>-310.55</c:v>
                </c:pt>
                <c:pt idx="8307">
                  <c:v>-950.0</c:v>
                </c:pt>
                <c:pt idx="8308">
                  <c:v>-150.0</c:v>
                </c:pt>
                <c:pt idx="8309">
                  <c:v>-410.0</c:v>
                </c:pt>
                <c:pt idx="8310">
                  <c:v>-471.07</c:v>
                </c:pt>
                <c:pt idx="8311">
                  <c:v>-250.0</c:v>
                </c:pt>
                <c:pt idx="8312">
                  <c:v>-1317.0</c:v>
                </c:pt>
                <c:pt idx="8313">
                  <c:v>-120.0</c:v>
                </c:pt>
                <c:pt idx="8314">
                  <c:v>-105.21</c:v>
                </c:pt>
                <c:pt idx="8315">
                  <c:v>-4900.0</c:v>
                </c:pt>
                <c:pt idx="8316">
                  <c:v>-105.81</c:v>
                </c:pt>
                <c:pt idx="8317">
                  <c:v>-4977.12</c:v>
                </c:pt>
                <c:pt idx="8318">
                  <c:v>-8200.0</c:v>
                </c:pt>
                <c:pt idx="8319">
                  <c:v>-753.27</c:v>
                </c:pt>
                <c:pt idx="8320">
                  <c:v>-60.29</c:v>
                </c:pt>
                <c:pt idx="8321">
                  <c:v>-36004.46</c:v>
                </c:pt>
                <c:pt idx="8322">
                  <c:v>-44051.64</c:v>
                </c:pt>
                <c:pt idx="8323">
                  <c:v>-194296.9</c:v>
                </c:pt>
                <c:pt idx="8324">
                  <c:v>-167.0</c:v>
                </c:pt>
                <c:pt idx="8325">
                  <c:v>-11793.38</c:v>
                </c:pt>
                <c:pt idx="8326">
                  <c:v>-5178.0</c:v>
                </c:pt>
                <c:pt idx="8327">
                  <c:v>-65150.0</c:v>
                </c:pt>
                <c:pt idx="8328">
                  <c:v>-500.0</c:v>
                </c:pt>
                <c:pt idx="8329">
                  <c:v>-133.22</c:v>
                </c:pt>
                <c:pt idx="8330">
                  <c:v>-1456.0</c:v>
                </c:pt>
                <c:pt idx="8331">
                  <c:v>-1175.0</c:v>
                </c:pt>
                <c:pt idx="8332">
                  <c:v>-145.44</c:v>
                </c:pt>
                <c:pt idx="8333">
                  <c:v>-250.0</c:v>
                </c:pt>
                <c:pt idx="8334">
                  <c:v>-944.9599999999994</c:v>
                </c:pt>
                <c:pt idx="8335">
                  <c:v>-4071.46</c:v>
                </c:pt>
                <c:pt idx="8336">
                  <c:v>0.0</c:v>
                </c:pt>
                <c:pt idx="8337">
                  <c:v>-178.0</c:v>
                </c:pt>
                <c:pt idx="8338">
                  <c:v>-245.0</c:v>
                </c:pt>
                <c:pt idx="8339">
                  <c:v>-154.7</c:v>
                </c:pt>
                <c:pt idx="8340">
                  <c:v>-176.09</c:v>
                </c:pt>
                <c:pt idx="8341">
                  <c:v>-137.0</c:v>
                </c:pt>
                <c:pt idx="8342">
                  <c:v>-132.0</c:v>
                </c:pt>
                <c:pt idx="8343">
                  <c:v>-15429.0</c:v>
                </c:pt>
                <c:pt idx="8344">
                  <c:v>-130.9</c:v>
                </c:pt>
                <c:pt idx="8345">
                  <c:v>-1000.0</c:v>
                </c:pt>
                <c:pt idx="8346">
                  <c:v>-147.28</c:v>
                </c:pt>
                <c:pt idx="8347">
                  <c:v>-745.0</c:v>
                </c:pt>
                <c:pt idx="8348">
                  <c:v>-768.9299999999994</c:v>
                </c:pt>
                <c:pt idx="8349">
                  <c:v>-6194.0</c:v>
                </c:pt>
                <c:pt idx="8350">
                  <c:v>-1081.0</c:v>
                </c:pt>
                <c:pt idx="8351">
                  <c:v>-603.0</c:v>
                </c:pt>
                <c:pt idx="8352">
                  <c:v>-874.13</c:v>
                </c:pt>
                <c:pt idx="8353">
                  <c:v>-773.16</c:v>
                </c:pt>
                <c:pt idx="8354">
                  <c:v>-5.25</c:v>
                </c:pt>
                <c:pt idx="8355">
                  <c:v>-1596.0</c:v>
                </c:pt>
                <c:pt idx="8356">
                  <c:v>-46.05</c:v>
                </c:pt>
                <c:pt idx="8357">
                  <c:v>-1364.0</c:v>
                </c:pt>
                <c:pt idx="8358">
                  <c:v>-4023.0</c:v>
                </c:pt>
                <c:pt idx="8359">
                  <c:v>-191.92</c:v>
                </c:pt>
                <c:pt idx="8360">
                  <c:v>-0.66</c:v>
                </c:pt>
                <c:pt idx="8361">
                  <c:v>-27278.96</c:v>
                </c:pt>
                <c:pt idx="8362">
                  <c:v>-22069.24</c:v>
                </c:pt>
                <c:pt idx="8363">
                  <c:v>-7171.37</c:v>
                </c:pt>
                <c:pt idx="8364">
                  <c:v>-6470.08</c:v>
                </c:pt>
                <c:pt idx="8365">
                  <c:v>-11463.35</c:v>
                </c:pt>
                <c:pt idx="8366">
                  <c:v>-3787.75</c:v>
                </c:pt>
                <c:pt idx="8367">
                  <c:v>-9146.11</c:v>
                </c:pt>
                <c:pt idx="8368">
                  <c:v>-242.5</c:v>
                </c:pt>
                <c:pt idx="8369">
                  <c:v>-1487.5</c:v>
                </c:pt>
                <c:pt idx="8370">
                  <c:v>-155.9</c:v>
                </c:pt>
                <c:pt idx="8371">
                  <c:v>-180.22</c:v>
                </c:pt>
                <c:pt idx="8372">
                  <c:v>-1000.0</c:v>
                </c:pt>
                <c:pt idx="8373">
                  <c:v>-339.39</c:v>
                </c:pt>
                <c:pt idx="8374">
                  <c:v>-130.0</c:v>
                </c:pt>
                <c:pt idx="8375">
                  <c:v>-200.0</c:v>
                </c:pt>
                <c:pt idx="8376">
                  <c:v>-498.76</c:v>
                </c:pt>
                <c:pt idx="8377">
                  <c:v>-2762.33</c:v>
                </c:pt>
                <c:pt idx="8378">
                  <c:v>-220.68</c:v>
                </c:pt>
                <c:pt idx="8379">
                  <c:v>-119.0</c:v>
                </c:pt>
                <c:pt idx="8380">
                  <c:v>-400.0</c:v>
                </c:pt>
                <c:pt idx="8381">
                  <c:v>-4.645152E6</c:v>
                </c:pt>
                <c:pt idx="8382">
                  <c:v>-16869.0</c:v>
                </c:pt>
                <c:pt idx="8383">
                  <c:v>-974.53</c:v>
                </c:pt>
                <c:pt idx="8384">
                  <c:v>-125.0</c:v>
                </c:pt>
                <c:pt idx="8385">
                  <c:v>-1698.87</c:v>
                </c:pt>
                <c:pt idx="8386">
                  <c:v>-7917.98</c:v>
                </c:pt>
                <c:pt idx="8387">
                  <c:v>-13482.46</c:v>
                </c:pt>
                <c:pt idx="8388">
                  <c:v>-849.6</c:v>
                </c:pt>
                <c:pt idx="8389">
                  <c:v>-5380.0</c:v>
                </c:pt>
                <c:pt idx="8390">
                  <c:v>-1500.0</c:v>
                </c:pt>
                <c:pt idx="8391">
                  <c:v>-250.0</c:v>
                </c:pt>
                <c:pt idx="8392">
                  <c:v>-325.4299999999996</c:v>
                </c:pt>
                <c:pt idx="8393">
                  <c:v>-712.0</c:v>
                </c:pt>
                <c:pt idx="8394">
                  <c:v>-85.86</c:v>
                </c:pt>
                <c:pt idx="8395">
                  <c:v>-256.05</c:v>
                </c:pt>
                <c:pt idx="8396">
                  <c:v>-117.94</c:v>
                </c:pt>
                <c:pt idx="8397">
                  <c:v>-3050.0</c:v>
                </c:pt>
                <c:pt idx="8398">
                  <c:v>-13798.43</c:v>
                </c:pt>
                <c:pt idx="8399">
                  <c:v>-840.0</c:v>
                </c:pt>
                <c:pt idx="8400">
                  <c:v>-36127.39</c:v>
                </c:pt>
                <c:pt idx="8401">
                  <c:v>-5429.08</c:v>
                </c:pt>
                <c:pt idx="8402">
                  <c:v>-6705.79</c:v>
                </c:pt>
                <c:pt idx="8403">
                  <c:v>-5467.47</c:v>
                </c:pt>
                <c:pt idx="8404">
                  <c:v>-1.59</c:v>
                </c:pt>
                <c:pt idx="8405">
                  <c:v>-5023.83</c:v>
                </c:pt>
                <c:pt idx="8406">
                  <c:v>-500.0</c:v>
                </c:pt>
                <c:pt idx="8407">
                  <c:v>-1031.34</c:v>
                </c:pt>
                <c:pt idx="8408">
                  <c:v>-759.05</c:v>
                </c:pt>
                <c:pt idx="8409">
                  <c:v>-1000.0</c:v>
                </c:pt>
                <c:pt idx="8410">
                  <c:v>-112.45</c:v>
                </c:pt>
                <c:pt idx="8411">
                  <c:v>-545.0</c:v>
                </c:pt>
                <c:pt idx="8412">
                  <c:v>-404.0</c:v>
                </c:pt>
                <c:pt idx="8413">
                  <c:v>-500.0</c:v>
                </c:pt>
                <c:pt idx="8414">
                  <c:v>-262.3399999999999</c:v>
                </c:pt>
                <c:pt idx="8415">
                  <c:v>-675.0</c:v>
                </c:pt>
                <c:pt idx="8416">
                  <c:v>-478.22</c:v>
                </c:pt>
                <c:pt idx="8417">
                  <c:v>-117.55</c:v>
                </c:pt>
                <c:pt idx="8418">
                  <c:v>-246.86</c:v>
                </c:pt>
                <c:pt idx="8419">
                  <c:v>-331.5</c:v>
                </c:pt>
                <c:pt idx="8420">
                  <c:v>-298.97</c:v>
                </c:pt>
                <c:pt idx="8421">
                  <c:v>-1318.0</c:v>
                </c:pt>
                <c:pt idx="8422">
                  <c:v>-112.88</c:v>
                </c:pt>
                <c:pt idx="8423">
                  <c:v>-8167.35</c:v>
                </c:pt>
                <c:pt idx="8424">
                  <c:v>-677.4599999999994</c:v>
                </c:pt>
                <c:pt idx="8425">
                  <c:v>-1030.0</c:v>
                </c:pt>
                <c:pt idx="8426">
                  <c:v>-9418.34</c:v>
                </c:pt>
                <c:pt idx="8427">
                  <c:v>-7919.79</c:v>
                </c:pt>
                <c:pt idx="8428">
                  <c:v>-1168.0</c:v>
                </c:pt>
                <c:pt idx="8429">
                  <c:v>-3894.39</c:v>
                </c:pt>
                <c:pt idx="8430">
                  <c:v>-4172.0</c:v>
                </c:pt>
                <c:pt idx="8431">
                  <c:v>-18638.46</c:v>
                </c:pt>
                <c:pt idx="8432">
                  <c:v>-9408.29</c:v>
                </c:pt>
                <c:pt idx="8433">
                  <c:v>-871.97</c:v>
                </c:pt>
                <c:pt idx="8434">
                  <c:v>-300.0</c:v>
                </c:pt>
                <c:pt idx="8435">
                  <c:v>-300.0</c:v>
                </c:pt>
                <c:pt idx="8436">
                  <c:v>-689.59</c:v>
                </c:pt>
                <c:pt idx="8437">
                  <c:v>-389.1</c:v>
                </c:pt>
                <c:pt idx="8438">
                  <c:v>-300.0</c:v>
                </c:pt>
                <c:pt idx="8439">
                  <c:v>-582.5</c:v>
                </c:pt>
                <c:pt idx="8440">
                  <c:v>-121.53</c:v>
                </c:pt>
                <c:pt idx="8441">
                  <c:v>-100.79</c:v>
                </c:pt>
                <c:pt idx="8442">
                  <c:v>-1219.68</c:v>
                </c:pt>
                <c:pt idx="8443">
                  <c:v>-948.0</c:v>
                </c:pt>
                <c:pt idx="8444">
                  <c:v>-2200.0</c:v>
                </c:pt>
                <c:pt idx="8445">
                  <c:v>-2843.75</c:v>
                </c:pt>
                <c:pt idx="8446">
                  <c:v>-250.0</c:v>
                </c:pt>
                <c:pt idx="8447">
                  <c:v>-1240.0</c:v>
                </c:pt>
                <c:pt idx="8448">
                  <c:v>-500.0</c:v>
                </c:pt>
                <c:pt idx="8449">
                  <c:v>-2250.0</c:v>
                </c:pt>
                <c:pt idx="8450">
                  <c:v>-159.18</c:v>
                </c:pt>
                <c:pt idx="8451">
                  <c:v>-112.13</c:v>
                </c:pt>
                <c:pt idx="8452">
                  <c:v>-1943.03</c:v>
                </c:pt>
                <c:pt idx="8453">
                  <c:v>-150.0</c:v>
                </c:pt>
                <c:pt idx="8454">
                  <c:v>-270.0</c:v>
                </c:pt>
                <c:pt idx="8455">
                  <c:v>-1505.2</c:v>
                </c:pt>
                <c:pt idx="8456">
                  <c:v>-1000.0</c:v>
                </c:pt>
                <c:pt idx="8457">
                  <c:v>-750.0</c:v>
                </c:pt>
                <c:pt idx="8458">
                  <c:v>-850.0</c:v>
                </c:pt>
                <c:pt idx="8459">
                  <c:v>-1060.07</c:v>
                </c:pt>
                <c:pt idx="8460">
                  <c:v>-300.0</c:v>
                </c:pt>
                <c:pt idx="8461">
                  <c:v>-96.82</c:v>
                </c:pt>
                <c:pt idx="8462">
                  <c:v>-2072.56</c:v>
                </c:pt>
                <c:pt idx="8463">
                  <c:v>-188.25</c:v>
                </c:pt>
                <c:pt idx="8464">
                  <c:v>-1820.5</c:v>
                </c:pt>
                <c:pt idx="8465">
                  <c:v>-5100.0</c:v>
                </c:pt>
                <c:pt idx="8466">
                  <c:v>-1723.0</c:v>
                </c:pt>
                <c:pt idx="8467">
                  <c:v>-830.0</c:v>
                </c:pt>
                <c:pt idx="8468">
                  <c:v>-9540.949999999983</c:v>
                </c:pt>
                <c:pt idx="8469">
                  <c:v>-1082.0</c:v>
                </c:pt>
                <c:pt idx="8470">
                  <c:v>-242.42</c:v>
                </c:pt>
                <c:pt idx="8471">
                  <c:v>-12289.44</c:v>
                </c:pt>
                <c:pt idx="8472">
                  <c:v>-201.71</c:v>
                </c:pt>
                <c:pt idx="8473">
                  <c:v>-815.64</c:v>
                </c:pt>
                <c:pt idx="8474">
                  <c:v>-237.88</c:v>
                </c:pt>
                <c:pt idx="8475">
                  <c:v>-495.45</c:v>
                </c:pt>
                <c:pt idx="8476">
                  <c:v>-146.0</c:v>
                </c:pt>
                <c:pt idx="8477">
                  <c:v>-16086.56</c:v>
                </c:pt>
                <c:pt idx="8478">
                  <c:v>-151.5</c:v>
                </c:pt>
                <c:pt idx="8479">
                  <c:v>-150.0</c:v>
                </c:pt>
                <c:pt idx="8480">
                  <c:v>-360.0</c:v>
                </c:pt>
                <c:pt idx="8481">
                  <c:v>-34019.0</c:v>
                </c:pt>
                <c:pt idx="8482">
                  <c:v>-1531.0</c:v>
                </c:pt>
                <c:pt idx="8483">
                  <c:v>-903.78</c:v>
                </c:pt>
                <c:pt idx="8484">
                  <c:v>-150.0</c:v>
                </c:pt>
                <c:pt idx="8485">
                  <c:v>-100.0</c:v>
                </c:pt>
                <c:pt idx="8486">
                  <c:v>-870.0</c:v>
                </c:pt>
                <c:pt idx="8487">
                  <c:v>-150.0</c:v>
                </c:pt>
                <c:pt idx="8488">
                  <c:v>-10000.0</c:v>
                </c:pt>
                <c:pt idx="8489">
                  <c:v>600.0</c:v>
                </c:pt>
                <c:pt idx="8490">
                  <c:v>-100.0</c:v>
                </c:pt>
                <c:pt idx="8491">
                  <c:v>-1814.67</c:v>
                </c:pt>
                <c:pt idx="8492">
                  <c:v>-43034.95</c:v>
                </c:pt>
                <c:pt idx="8493">
                  <c:v>-5500.0</c:v>
                </c:pt>
                <c:pt idx="8494">
                  <c:v>-3520.0</c:v>
                </c:pt>
                <c:pt idx="8495">
                  <c:v>-100.0</c:v>
                </c:pt>
                <c:pt idx="8496">
                  <c:v>-119.1</c:v>
                </c:pt>
                <c:pt idx="8497">
                  <c:v>-300.0</c:v>
                </c:pt>
                <c:pt idx="8498">
                  <c:v>-274.01</c:v>
                </c:pt>
                <c:pt idx="8499">
                  <c:v>-938.14</c:v>
                </c:pt>
                <c:pt idx="8500">
                  <c:v>-21640.58</c:v>
                </c:pt>
                <c:pt idx="8501">
                  <c:v>-10086.78</c:v>
                </c:pt>
                <c:pt idx="8502">
                  <c:v>-6384.1</c:v>
                </c:pt>
                <c:pt idx="8503">
                  <c:v>-26050.96</c:v>
                </c:pt>
                <c:pt idx="8504">
                  <c:v>-61272.06</c:v>
                </c:pt>
                <c:pt idx="8505">
                  <c:v>-2630.2</c:v>
                </c:pt>
                <c:pt idx="8506">
                  <c:v>-5711.66</c:v>
                </c:pt>
                <c:pt idx="8507">
                  <c:v>-22799.79</c:v>
                </c:pt>
                <c:pt idx="8508">
                  <c:v>-298.82</c:v>
                </c:pt>
                <c:pt idx="8509">
                  <c:v>-9332.16</c:v>
                </c:pt>
                <c:pt idx="8510">
                  <c:v>-134.7</c:v>
                </c:pt>
                <c:pt idx="8511">
                  <c:v>-291.55</c:v>
                </c:pt>
                <c:pt idx="8512">
                  <c:v>-1875.0</c:v>
                </c:pt>
                <c:pt idx="8513">
                  <c:v>-1875.0</c:v>
                </c:pt>
                <c:pt idx="8514">
                  <c:v>-4487.0</c:v>
                </c:pt>
                <c:pt idx="8515">
                  <c:v>-3684.63</c:v>
                </c:pt>
                <c:pt idx="8516">
                  <c:v>-700.0</c:v>
                </c:pt>
                <c:pt idx="8517">
                  <c:v>-489.5</c:v>
                </c:pt>
                <c:pt idx="8518">
                  <c:v>-1053.62</c:v>
                </c:pt>
                <c:pt idx="8519">
                  <c:v>-503.61</c:v>
                </c:pt>
                <c:pt idx="8520">
                  <c:v>-500.0</c:v>
                </c:pt>
                <c:pt idx="8521">
                  <c:v>-100.0</c:v>
                </c:pt>
                <c:pt idx="8522">
                  <c:v>-708.3299999999994</c:v>
                </c:pt>
                <c:pt idx="8523">
                  <c:v>-545.3</c:v>
                </c:pt>
                <c:pt idx="8524">
                  <c:v>-15256.4</c:v>
                </c:pt>
                <c:pt idx="8525">
                  <c:v>-199.0</c:v>
                </c:pt>
                <c:pt idx="8526">
                  <c:v>-100.0</c:v>
                </c:pt>
                <c:pt idx="8527">
                  <c:v>-402.49</c:v>
                </c:pt>
                <c:pt idx="8528">
                  <c:v>-100.0</c:v>
                </c:pt>
                <c:pt idx="8529">
                  <c:v>-1856.34</c:v>
                </c:pt>
                <c:pt idx="8530">
                  <c:v>-286.08</c:v>
                </c:pt>
                <c:pt idx="8531">
                  <c:v>-2602.95</c:v>
                </c:pt>
                <c:pt idx="8532">
                  <c:v>-209.36</c:v>
                </c:pt>
                <c:pt idx="8533">
                  <c:v>-250.0</c:v>
                </c:pt>
                <c:pt idx="8534">
                  <c:v>-237.17</c:v>
                </c:pt>
                <c:pt idx="8535">
                  <c:v>-168.57</c:v>
                </c:pt>
                <c:pt idx="8536">
                  <c:v>-500.0</c:v>
                </c:pt>
                <c:pt idx="8537">
                  <c:v>-1000.0</c:v>
                </c:pt>
                <c:pt idx="8538">
                  <c:v>-3968.0</c:v>
                </c:pt>
                <c:pt idx="8539">
                  <c:v>-1950.0</c:v>
                </c:pt>
                <c:pt idx="8540">
                  <c:v>-400.0</c:v>
                </c:pt>
                <c:pt idx="8541">
                  <c:v>-6329.59</c:v>
                </c:pt>
                <c:pt idx="8542">
                  <c:v>-542000.0</c:v>
                </c:pt>
                <c:pt idx="8543">
                  <c:v>-822.11</c:v>
                </c:pt>
                <c:pt idx="8544">
                  <c:v>-265.0</c:v>
                </c:pt>
                <c:pt idx="8545">
                  <c:v>-884.9499999999994</c:v>
                </c:pt>
                <c:pt idx="8546">
                  <c:v>-8077.0</c:v>
                </c:pt>
                <c:pt idx="8547">
                  <c:v>-708.0599999999994</c:v>
                </c:pt>
                <c:pt idx="8548">
                  <c:v>-787.4299999999994</c:v>
                </c:pt>
                <c:pt idx="8549">
                  <c:v>-276.6600000000001</c:v>
                </c:pt>
                <c:pt idx="8550">
                  <c:v>-143.35</c:v>
                </c:pt>
                <c:pt idx="8551">
                  <c:v>-454.0</c:v>
                </c:pt>
                <c:pt idx="8552">
                  <c:v>-7810.32</c:v>
                </c:pt>
                <c:pt idx="8553">
                  <c:v>-5407.04</c:v>
                </c:pt>
                <c:pt idx="8554">
                  <c:v>-64.88</c:v>
                </c:pt>
                <c:pt idx="8555">
                  <c:v>-100.0</c:v>
                </c:pt>
                <c:pt idx="8556">
                  <c:v>-1300.0</c:v>
                </c:pt>
                <c:pt idx="8557">
                  <c:v>-21009.59</c:v>
                </c:pt>
                <c:pt idx="8558">
                  <c:v>-148.08</c:v>
                </c:pt>
                <c:pt idx="8559">
                  <c:v>-136.75</c:v>
                </c:pt>
                <c:pt idx="8560">
                  <c:v>-50000.0</c:v>
                </c:pt>
                <c:pt idx="8561">
                  <c:v>-238.0</c:v>
                </c:pt>
                <c:pt idx="8562">
                  <c:v>-150.0</c:v>
                </c:pt>
                <c:pt idx="8563">
                  <c:v>-17082.5</c:v>
                </c:pt>
                <c:pt idx="8564">
                  <c:v>-110.0</c:v>
                </c:pt>
                <c:pt idx="8565">
                  <c:v>-122.9</c:v>
                </c:pt>
                <c:pt idx="8566">
                  <c:v>-653.3</c:v>
                </c:pt>
                <c:pt idx="8567">
                  <c:v>-583.0</c:v>
                </c:pt>
                <c:pt idx="8568">
                  <c:v>-1539.4</c:v>
                </c:pt>
                <c:pt idx="8569">
                  <c:v>-20145.0</c:v>
                </c:pt>
                <c:pt idx="8570">
                  <c:v>-118.46</c:v>
                </c:pt>
                <c:pt idx="8571">
                  <c:v>-181.5</c:v>
                </c:pt>
                <c:pt idx="8572">
                  <c:v>-100.0</c:v>
                </c:pt>
                <c:pt idx="8573">
                  <c:v>-814.26</c:v>
                </c:pt>
                <c:pt idx="8574">
                  <c:v>-2000.0</c:v>
                </c:pt>
                <c:pt idx="8575">
                  <c:v>-910.0</c:v>
                </c:pt>
                <c:pt idx="8576">
                  <c:v>-2546.25</c:v>
                </c:pt>
                <c:pt idx="8577">
                  <c:v>-287.0</c:v>
                </c:pt>
                <c:pt idx="8578">
                  <c:v>-150.0</c:v>
                </c:pt>
                <c:pt idx="8579">
                  <c:v>-1308.23</c:v>
                </c:pt>
                <c:pt idx="8580">
                  <c:v>-325.0</c:v>
                </c:pt>
                <c:pt idx="8581">
                  <c:v>-300.0</c:v>
                </c:pt>
                <c:pt idx="8582">
                  <c:v>-2019.32</c:v>
                </c:pt>
                <c:pt idx="8583">
                  <c:v>-2054.11</c:v>
                </c:pt>
                <c:pt idx="8584">
                  <c:v>-340.2</c:v>
                </c:pt>
                <c:pt idx="8585">
                  <c:v>-100.0</c:v>
                </c:pt>
                <c:pt idx="8586">
                  <c:v>-247.0</c:v>
                </c:pt>
                <c:pt idx="8587">
                  <c:v>-125.0</c:v>
                </c:pt>
                <c:pt idx="8588">
                  <c:v>-418.99</c:v>
                </c:pt>
                <c:pt idx="8589">
                  <c:v>-138.6</c:v>
                </c:pt>
                <c:pt idx="8590">
                  <c:v>-377.2</c:v>
                </c:pt>
                <c:pt idx="8591">
                  <c:v>-249.21</c:v>
                </c:pt>
                <c:pt idx="8592">
                  <c:v>-110.0</c:v>
                </c:pt>
                <c:pt idx="8593">
                  <c:v>-3082.0</c:v>
                </c:pt>
                <c:pt idx="8594">
                  <c:v>-172.8</c:v>
                </c:pt>
                <c:pt idx="8595">
                  <c:v>-750.0</c:v>
                </c:pt>
                <c:pt idx="8596">
                  <c:v>-150.0</c:v>
                </c:pt>
                <c:pt idx="8597">
                  <c:v>-200.0</c:v>
                </c:pt>
                <c:pt idx="8598">
                  <c:v>-971.99</c:v>
                </c:pt>
                <c:pt idx="8599">
                  <c:v>-850.0</c:v>
                </c:pt>
                <c:pt idx="8600">
                  <c:v>-1060.03</c:v>
                </c:pt>
                <c:pt idx="8601">
                  <c:v>-393.82</c:v>
                </c:pt>
                <c:pt idx="8602">
                  <c:v>-100.0</c:v>
                </c:pt>
                <c:pt idx="8603">
                  <c:v>-750.0</c:v>
                </c:pt>
                <c:pt idx="8604">
                  <c:v>-2155.0</c:v>
                </c:pt>
                <c:pt idx="8605">
                  <c:v>-300.0</c:v>
                </c:pt>
                <c:pt idx="8606">
                  <c:v>-183.34</c:v>
                </c:pt>
                <c:pt idx="8607">
                  <c:v>-900.0</c:v>
                </c:pt>
                <c:pt idx="8608">
                  <c:v>-188.79</c:v>
                </c:pt>
                <c:pt idx="8609">
                  <c:v>-2035.0</c:v>
                </c:pt>
                <c:pt idx="8610">
                  <c:v>-276.22</c:v>
                </c:pt>
                <c:pt idx="8611">
                  <c:v>-250.0</c:v>
                </c:pt>
                <c:pt idx="8612">
                  <c:v>-470.79</c:v>
                </c:pt>
                <c:pt idx="8613">
                  <c:v>-2510.13</c:v>
                </c:pt>
                <c:pt idx="8614">
                  <c:v>-97.0</c:v>
                </c:pt>
                <c:pt idx="8615">
                  <c:v>-14919.36</c:v>
                </c:pt>
                <c:pt idx="8616">
                  <c:v>-869.02</c:v>
                </c:pt>
                <c:pt idx="8617">
                  <c:v>-964.73</c:v>
                </c:pt>
                <c:pt idx="8618">
                  <c:v>-236.0</c:v>
                </c:pt>
                <c:pt idx="8619">
                  <c:v>-350.0</c:v>
                </c:pt>
                <c:pt idx="8620">
                  <c:v>-150.0</c:v>
                </c:pt>
                <c:pt idx="8621">
                  <c:v>-150.0</c:v>
                </c:pt>
                <c:pt idx="8622">
                  <c:v>-327.76</c:v>
                </c:pt>
                <c:pt idx="8623">
                  <c:v>-130.9</c:v>
                </c:pt>
                <c:pt idx="8624">
                  <c:v>-1145.0</c:v>
                </c:pt>
                <c:pt idx="8625">
                  <c:v>-162.0</c:v>
                </c:pt>
                <c:pt idx="8626">
                  <c:v>-150.0</c:v>
                </c:pt>
                <c:pt idx="8627">
                  <c:v>-300.0</c:v>
                </c:pt>
                <c:pt idx="8628">
                  <c:v>-775.5599999999994</c:v>
                </c:pt>
                <c:pt idx="8629">
                  <c:v>-150.0</c:v>
                </c:pt>
                <c:pt idx="8630">
                  <c:v>-166.0</c:v>
                </c:pt>
                <c:pt idx="8631">
                  <c:v>-210.0</c:v>
                </c:pt>
                <c:pt idx="8632">
                  <c:v>-369.0</c:v>
                </c:pt>
                <c:pt idx="8633">
                  <c:v>-149.6</c:v>
                </c:pt>
                <c:pt idx="8634">
                  <c:v>-162.0</c:v>
                </c:pt>
                <c:pt idx="8635">
                  <c:v>-1322.85</c:v>
                </c:pt>
                <c:pt idx="8636">
                  <c:v>-119.81</c:v>
                </c:pt>
                <c:pt idx="8637">
                  <c:v>-1.15417412E6</c:v>
                </c:pt>
                <c:pt idx="8638">
                  <c:v>-316.0</c:v>
                </c:pt>
                <c:pt idx="8639">
                  <c:v>-200.0</c:v>
                </c:pt>
                <c:pt idx="8640">
                  <c:v>-1277.43</c:v>
                </c:pt>
                <c:pt idx="8641">
                  <c:v>-31.0</c:v>
                </c:pt>
                <c:pt idx="8642">
                  <c:v>-3251.65</c:v>
                </c:pt>
                <c:pt idx="8643">
                  <c:v>-3079.75</c:v>
                </c:pt>
                <c:pt idx="8644">
                  <c:v>-8159.71</c:v>
                </c:pt>
                <c:pt idx="8645">
                  <c:v>-36968.37</c:v>
                </c:pt>
                <c:pt idx="8646">
                  <c:v>-8404.02</c:v>
                </c:pt>
                <c:pt idx="8647">
                  <c:v>-5775.0</c:v>
                </c:pt>
                <c:pt idx="8648">
                  <c:v>-40620.0</c:v>
                </c:pt>
                <c:pt idx="8649">
                  <c:v>-1727.36</c:v>
                </c:pt>
                <c:pt idx="8650">
                  <c:v>-403.0</c:v>
                </c:pt>
                <c:pt idx="8651">
                  <c:v>-1049.04</c:v>
                </c:pt>
                <c:pt idx="8652">
                  <c:v>-4440.0</c:v>
                </c:pt>
                <c:pt idx="8653">
                  <c:v>-320.0</c:v>
                </c:pt>
                <c:pt idx="8654">
                  <c:v>-578.3299999999994</c:v>
                </c:pt>
                <c:pt idx="8655">
                  <c:v>-237.99</c:v>
                </c:pt>
                <c:pt idx="8656">
                  <c:v>-128.0</c:v>
                </c:pt>
                <c:pt idx="8657">
                  <c:v>-386.4</c:v>
                </c:pt>
                <c:pt idx="8658">
                  <c:v>-668.75</c:v>
                </c:pt>
                <c:pt idx="8659">
                  <c:v>-570.0</c:v>
                </c:pt>
                <c:pt idx="8660">
                  <c:v>-200.0</c:v>
                </c:pt>
                <c:pt idx="8661">
                  <c:v>-230.0</c:v>
                </c:pt>
                <c:pt idx="8662">
                  <c:v>-412.5</c:v>
                </c:pt>
                <c:pt idx="8663">
                  <c:v>-226.81</c:v>
                </c:pt>
                <c:pt idx="8664">
                  <c:v>-250.0</c:v>
                </c:pt>
                <c:pt idx="8665">
                  <c:v>-772.15</c:v>
                </c:pt>
                <c:pt idx="8666">
                  <c:v>-910.0</c:v>
                </c:pt>
                <c:pt idx="8667">
                  <c:v>-872.0</c:v>
                </c:pt>
                <c:pt idx="8668">
                  <c:v>-1319.07</c:v>
                </c:pt>
                <c:pt idx="8669">
                  <c:v>-203.2</c:v>
                </c:pt>
                <c:pt idx="8670">
                  <c:v>-280.0</c:v>
                </c:pt>
                <c:pt idx="8671">
                  <c:v>-26344.61</c:v>
                </c:pt>
                <c:pt idx="8672">
                  <c:v>-5887.0</c:v>
                </c:pt>
                <c:pt idx="8673">
                  <c:v>-7564.0</c:v>
                </c:pt>
                <c:pt idx="8674">
                  <c:v>-9103.25</c:v>
                </c:pt>
                <c:pt idx="8675">
                  <c:v>-2.39</c:v>
                </c:pt>
                <c:pt idx="8676">
                  <c:v>-660.3499999999979</c:v>
                </c:pt>
                <c:pt idx="8677">
                  <c:v>-200.0</c:v>
                </c:pt>
                <c:pt idx="8678">
                  <c:v>0.0</c:v>
                </c:pt>
                <c:pt idx="8679">
                  <c:v>-600.0</c:v>
                </c:pt>
                <c:pt idx="8680">
                  <c:v>-645.0</c:v>
                </c:pt>
                <c:pt idx="8681">
                  <c:v>-1782.99</c:v>
                </c:pt>
                <c:pt idx="8682">
                  <c:v>-208.74</c:v>
                </c:pt>
                <c:pt idx="8683">
                  <c:v>-250.0</c:v>
                </c:pt>
                <c:pt idx="8684">
                  <c:v>-712.8199999999994</c:v>
                </c:pt>
                <c:pt idx="8685">
                  <c:v>-100.0</c:v>
                </c:pt>
                <c:pt idx="8686">
                  <c:v>-254.0</c:v>
                </c:pt>
                <c:pt idx="8687">
                  <c:v>-300.0</c:v>
                </c:pt>
                <c:pt idx="8688">
                  <c:v>-122.58</c:v>
                </c:pt>
                <c:pt idx="8689">
                  <c:v>-775.0</c:v>
                </c:pt>
                <c:pt idx="8690">
                  <c:v>-296.54</c:v>
                </c:pt>
                <c:pt idx="8691">
                  <c:v>-112.0</c:v>
                </c:pt>
                <c:pt idx="8692">
                  <c:v>-100.0</c:v>
                </c:pt>
                <c:pt idx="8693">
                  <c:v>-1500.0</c:v>
                </c:pt>
                <c:pt idx="8694">
                  <c:v>-2500.0</c:v>
                </c:pt>
                <c:pt idx="8695">
                  <c:v>-389.99</c:v>
                </c:pt>
                <c:pt idx="8696">
                  <c:v>-139.8</c:v>
                </c:pt>
                <c:pt idx="8697">
                  <c:v>-193.74</c:v>
                </c:pt>
                <c:pt idx="8698">
                  <c:v>-125.0</c:v>
                </c:pt>
                <c:pt idx="8699">
                  <c:v>-310.5</c:v>
                </c:pt>
                <c:pt idx="8700">
                  <c:v>-160.0</c:v>
                </c:pt>
                <c:pt idx="8701">
                  <c:v>-250.0</c:v>
                </c:pt>
                <c:pt idx="8702">
                  <c:v>-1950.0</c:v>
                </c:pt>
                <c:pt idx="8703">
                  <c:v>-1300.0</c:v>
                </c:pt>
                <c:pt idx="8704">
                  <c:v>-1950.0</c:v>
                </c:pt>
                <c:pt idx="8705">
                  <c:v>-130.35</c:v>
                </c:pt>
                <c:pt idx="8706">
                  <c:v>-760.9499999999994</c:v>
                </c:pt>
                <c:pt idx="8707">
                  <c:v>-8532.84</c:v>
                </c:pt>
                <c:pt idx="8708">
                  <c:v>-59.37</c:v>
                </c:pt>
                <c:pt idx="8709">
                  <c:v>-822.38</c:v>
                </c:pt>
                <c:pt idx="8710">
                  <c:v>-10534.16</c:v>
                </c:pt>
                <c:pt idx="8711">
                  <c:v>-5768.58</c:v>
                </c:pt>
                <c:pt idx="8712">
                  <c:v>-5664.1</c:v>
                </c:pt>
                <c:pt idx="8713">
                  <c:v>-4200.0</c:v>
                </c:pt>
                <c:pt idx="8714">
                  <c:v>-9.140000000000001</c:v>
                </c:pt>
                <c:pt idx="8715">
                  <c:v>-6714.84</c:v>
                </c:pt>
                <c:pt idx="8716">
                  <c:v>-16307.92</c:v>
                </c:pt>
                <c:pt idx="8717">
                  <c:v>-6501.36</c:v>
                </c:pt>
                <c:pt idx="8718">
                  <c:v>-2819.12</c:v>
                </c:pt>
                <c:pt idx="8719">
                  <c:v>-105.19</c:v>
                </c:pt>
                <c:pt idx="8720">
                  <c:v>-137.25</c:v>
                </c:pt>
                <c:pt idx="8721">
                  <c:v>-1530.0</c:v>
                </c:pt>
                <c:pt idx="8722">
                  <c:v>-10490.52</c:v>
                </c:pt>
                <c:pt idx="8723">
                  <c:v>-150.0</c:v>
                </c:pt>
                <c:pt idx="8724">
                  <c:v>-250.0</c:v>
                </c:pt>
                <c:pt idx="8725">
                  <c:v>-450.0</c:v>
                </c:pt>
                <c:pt idx="8726">
                  <c:v>-121.0</c:v>
                </c:pt>
                <c:pt idx="8727">
                  <c:v>-329.7</c:v>
                </c:pt>
                <c:pt idx="8728">
                  <c:v>-300.0</c:v>
                </c:pt>
                <c:pt idx="8729">
                  <c:v>-100.6</c:v>
                </c:pt>
                <c:pt idx="8730">
                  <c:v>-291.55</c:v>
                </c:pt>
                <c:pt idx="8731">
                  <c:v>-450.0</c:v>
                </c:pt>
                <c:pt idx="8732">
                  <c:v>-280.56</c:v>
                </c:pt>
                <c:pt idx="8733">
                  <c:v>-464.5</c:v>
                </c:pt>
                <c:pt idx="8734">
                  <c:v>-440.0</c:v>
                </c:pt>
                <c:pt idx="8735">
                  <c:v>-202.15</c:v>
                </c:pt>
                <c:pt idx="8736">
                  <c:v>-344.76</c:v>
                </c:pt>
                <c:pt idx="8737">
                  <c:v>-168.0</c:v>
                </c:pt>
                <c:pt idx="8738">
                  <c:v>-25000.0</c:v>
                </c:pt>
                <c:pt idx="8739">
                  <c:v>-1368.34</c:v>
                </c:pt>
                <c:pt idx="8740">
                  <c:v>-100.0</c:v>
                </c:pt>
                <c:pt idx="8741">
                  <c:v>-171.22</c:v>
                </c:pt>
                <c:pt idx="8742">
                  <c:v>-3437.01</c:v>
                </c:pt>
                <c:pt idx="8743">
                  <c:v>-1560.0</c:v>
                </c:pt>
                <c:pt idx="8744">
                  <c:v>-9.9</c:v>
                </c:pt>
                <c:pt idx="8745">
                  <c:v>-1031.3</c:v>
                </c:pt>
                <c:pt idx="8746">
                  <c:v>-511.36</c:v>
                </c:pt>
                <c:pt idx="8747">
                  <c:v>-312.98</c:v>
                </c:pt>
                <c:pt idx="8748">
                  <c:v>-950.0</c:v>
                </c:pt>
                <c:pt idx="8749">
                  <c:v>-19609.7</c:v>
                </c:pt>
                <c:pt idx="8750">
                  <c:v>-5071.48</c:v>
                </c:pt>
                <c:pt idx="8751">
                  <c:v>-15344.5</c:v>
                </c:pt>
                <c:pt idx="8752">
                  <c:v>-2300.0</c:v>
                </c:pt>
                <c:pt idx="8753">
                  <c:v>-11714.72</c:v>
                </c:pt>
                <c:pt idx="8754">
                  <c:v>-500.0</c:v>
                </c:pt>
                <c:pt idx="8755">
                  <c:v>-1198.18</c:v>
                </c:pt>
                <c:pt idx="8756">
                  <c:v>-1000.0</c:v>
                </c:pt>
                <c:pt idx="8757">
                  <c:v>-2000.0</c:v>
                </c:pt>
                <c:pt idx="8758">
                  <c:v>-143.5</c:v>
                </c:pt>
                <c:pt idx="8759">
                  <c:v>-300.0</c:v>
                </c:pt>
                <c:pt idx="8760">
                  <c:v>-3000.0</c:v>
                </c:pt>
                <c:pt idx="8761">
                  <c:v>-114.61</c:v>
                </c:pt>
                <c:pt idx="8762">
                  <c:v>-100.0</c:v>
                </c:pt>
                <c:pt idx="8763">
                  <c:v>-693.01</c:v>
                </c:pt>
                <c:pt idx="8764">
                  <c:v>-300.0</c:v>
                </c:pt>
                <c:pt idx="8765">
                  <c:v>-105.19</c:v>
                </c:pt>
                <c:pt idx="8766">
                  <c:v>-100.0</c:v>
                </c:pt>
                <c:pt idx="8767">
                  <c:v>-232.06</c:v>
                </c:pt>
                <c:pt idx="8768">
                  <c:v>-750.9499999999994</c:v>
                </c:pt>
                <c:pt idx="8769">
                  <c:v>-580.8499999999979</c:v>
                </c:pt>
                <c:pt idx="8770">
                  <c:v>-5247.8</c:v>
                </c:pt>
                <c:pt idx="8771">
                  <c:v>-5.06</c:v>
                </c:pt>
                <c:pt idx="8772">
                  <c:v>-6751.41</c:v>
                </c:pt>
                <c:pt idx="8773">
                  <c:v>-258.94</c:v>
                </c:pt>
                <c:pt idx="8774">
                  <c:v>-356.87</c:v>
                </c:pt>
                <c:pt idx="8775">
                  <c:v>-267.47</c:v>
                </c:pt>
                <c:pt idx="8776">
                  <c:v>-896.0</c:v>
                </c:pt>
                <c:pt idx="8777">
                  <c:v>-235.15</c:v>
                </c:pt>
                <c:pt idx="8778">
                  <c:v>-12325.78</c:v>
                </c:pt>
                <c:pt idx="8779">
                  <c:v>-13014.34</c:v>
                </c:pt>
                <c:pt idx="8780">
                  <c:v>-838934.33</c:v>
                </c:pt>
                <c:pt idx="8781">
                  <c:v>-212.4</c:v>
                </c:pt>
                <c:pt idx="8782">
                  <c:v>-1882.0</c:v>
                </c:pt>
                <c:pt idx="8783">
                  <c:v>-3119.17</c:v>
                </c:pt>
                <c:pt idx="8784">
                  <c:v>-739.0599999999994</c:v>
                </c:pt>
                <c:pt idx="8785">
                  <c:v>-2027.48</c:v>
                </c:pt>
                <c:pt idx="8786">
                  <c:v>-150.0</c:v>
                </c:pt>
                <c:pt idx="8787">
                  <c:v>-411.42</c:v>
                </c:pt>
                <c:pt idx="8788">
                  <c:v>-8849.9</c:v>
                </c:pt>
                <c:pt idx="8789">
                  <c:v>-1000.0</c:v>
                </c:pt>
                <c:pt idx="8790">
                  <c:v>-479.8</c:v>
                </c:pt>
                <c:pt idx="8791">
                  <c:v>-250.0</c:v>
                </c:pt>
                <c:pt idx="8792">
                  <c:v>-130.9</c:v>
                </c:pt>
                <c:pt idx="8793">
                  <c:v>-1273.72</c:v>
                </c:pt>
                <c:pt idx="8794">
                  <c:v>-2445.3</c:v>
                </c:pt>
                <c:pt idx="8795">
                  <c:v>-357.79</c:v>
                </c:pt>
                <c:pt idx="8796">
                  <c:v>-110.0</c:v>
                </c:pt>
                <c:pt idx="8797">
                  <c:v>-125.0</c:v>
                </c:pt>
                <c:pt idx="8798">
                  <c:v>-288.0</c:v>
                </c:pt>
                <c:pt idx="8799">
                  <c:v>-312.48</c:v>
                </c:pt>
                <c:pt idx="8800">
                  <c:v>-1305.0</c:v>
                </c:pt>
                <c:pt idx="8801">
                  <c:v>-353.1</c:v>
                </c:pt>
                <c:pt idx="8802">
                  <c:v>-791.24</c:v>
                </c:pt>
                <c:pt idx="8803">
                  <c:v>-545.8599999999979</c:v>
                </c:pt>
                <c:pt idx="8804">
                  <c:v>-2000.0</c:v>
                </c:pt>
                <c:pt idx="8805">
                  <c:v>-700.0</c:v>
                </c:pt>
                <c:pt idx="8806">
                  <c:v>-1027.88</c:v>
                </c:pt>
                <c:pt idx="8807">
                  <c:v>-432.75</c:v>
                </c:pt>
                <c:pt idx="8808">
                  <c:v>-150.0</c:v>
                </c:pt>
                <c:pt idx="8809">
                  <c:v>-3596.5</c:v>
                </c:pt>
                <c:pt idx="8810">
                  <c:v>-4687.58</c:v>
                </c:pt>
                <c:pt idx="8811">
                  <c:v>-1009.0</c:v>
                </c:pt>
                <c:pt idx="8812">
                  <c:v>-949.87</c:v>
                </c:pt>
                <c:pt idx="8813">
                  <c:v>-12139.0</c:v>
                </c:pt>
                <c:pt idx="8814">
                  <c:v>-527.17</c:v>
                </c:pt>
                <c:pt idx="8815">
                  <c:v>-90.88</c:v>
                </c:pt>
                <c:pt idx="8816">
                  <c:v>-273.3399999999999</c:v>
                </c:pt>
                <c:pt idx="8817">
                  <c:v>-130.9</c:v>
                </c:pt>
                <c:pt idx="8818">
                  <c:v>-750.0</c:v>
                </c:pt>
                <c:pt idx="8819">
                  <c:v>-100.0</c:v>
                </c:pt>
                <c:pt idx="8820">
                  <c:v>-661.25</c:v>
                </c:pt>
                <c:pt idx="8821">
                  <c:v>-200.0</c:v>
                </c:pt>
                <c:pt idx="8822">
                  <c:v>-180.0</c:v>
                </c:pt>
                <c:pt idx="8823">
                  <c:v>-399.16</c:v>
                </c:pt>
                <c:pt idx="8824">
                  <c:v>-2200.0</c:v>
                </c:pt>
                <c:pt idx="8825">
                  <c:v>-250.0</c:v>
                </c:pt>
                <c:pt idx="8826">
                  <c:v>-200.0</c:v>
                </c:pt>
                <c:pt idx="8827">
                  <c:v>-472.21</c:v>
                </c:pt>
                <c:pt idx="8828">
                  <c:v>-550.0</c:v>
                </c:pt>
                <c:pt idx="8829">
                  <c:v>-286.5</c:v>
                </c:pt>
                <c:pt idx="8830">
                  <c:v>-104.16</c:v>
                </c:pt>
                <c:pt idx="8831">
                  <c:v>-260.0</c:v>
                </c:pt>
                <c:pt idx="8832">
                  <c:v>-181.52</c:v>
                </c:pt>
                <c:pt idx="8833">
                  <c:v>-175.0</c:v>
                </c:pt>
                <c:pt idx="8834">
                  <c:v>-141.79</c:v>
                </c:pt>
                <c:pt idx="8835">
                  <c:v>-44.0</c:v>
                </c:pt>
                <c:pt idx="8836">
                  <c:v>-175000.0</c:v>
                </c:pt>
                <c:pt idx="8837">
                  <c:v>-25469.0</c:v>
                </c:pt>
                <c:pt idx="8838">
                  <c:v>-180.95</c:v>
                </c:pt>
                <c:pt idx="8839">
                  <c:v>-4045.34</c:v>
                </c:pt>
                <c:pt idx="8840">
                  <c:v>-146.74</c:v>
                </c:pt>
                <c:pt idx="8841">
                  <c:v>-135.13</c:v>
                </c:pt>
                <c:pt idx="8842">
                  <c:v>-110.82</c:v>
                </c:pt>
                <c:pt idx="8843">
                  <c:v>-132.27</c:v>
                </c:pt>
                <c:pt idx="8844">
                  <c:v>-229.24</c:v>
                </c:pt>
                <c:pt idx="8845">
                  <c:v>-1500.0</c:v>
                </c:pt>
                <c:pt idx="8846">
                  <c:v>-147.0</c:v>
                </c:pt>
                <c:pt idx="8847">
                  <c:v>-143.52</c:v>
                </c:pt>
                <c:pt idx="8848">
                  <c:v>-7000.0</c:v>
                </c:pt>
                <c:pt idx="8849">
                  <c:v>-646.39</c:v>
                </c:pt>
                <c:pt idx="8850">
                  <c:v>-330.79</c:v>
                </c:pt>
                <c:pt idx="8851">
                  <c:v>-278.81</c:v>
                </c:pt>
                <c:pt idx="8852">
                  <c:v>-956.92</c:v>
                </c:pt>
                <c:pt idx="8853">
                  <c:v>-364.7</c:v>
                </c:pt>
                <c:pt idx="8854">
                  <c:v>-548.21</c:v>
                </c:pt>
                <c:pt idx="8855">
                  <c:v>-273.7</c:v>
                </c:pt>
                <c:pt idx="8856">
                  <c:v>-27180.0</c:v>
                </c:pt>
                <c:pt idx="8857">
                  <c:v>-195.5</c:v>
                </c:pt>
                <c:pt idx="8858">
                  <c:v>-203.36</c:v>
                </c:pt>
                <c:pt idx="8859">
                  <c:v>-296.33</c:v>
                </c:pt>
                <c:pt idx="8860">
                  <c:v>-136.96</c:v>
                </c:pt>
                <c:pt idx="8861">
                  <c:v>-105.48</c:v>
                </c:pt>
                <c:pt idx="8862">
                  <c:v>-488.46</c:v>
                </c:pt>
                <c:pt idx="8863">
                  <c:v>-516.25</c:v>
                </c:pt>
                <c:pt idx="8864">
                  <c:v>-150.0</c:v>
                </c:pt>
                <c:pt idx="8865">
                  <c:v>-191.18</c:v>
                </c:pt>
                <c:pt idx="8866">
                  <c:v>-148.23</c:v>
                </c:pt>
                <c:pt idx="8867">
                  <c:v>-500.0</c:v>
                </c:pt>
                <c:pt idx="8868">
                  <c:v>-159.59</c:v>
                </c:pt>
                <c:pt idx="8869">
                  <c:v>-245.0</c:v>
                </c:pt>
                <c:pt idx="8870">
                  <c:v>-150.0</c:v>
                </c:pt>
                <c:pt idx="8871">
                  <c:v>-330.31</c:v>
                </c:pt>
                <c:pt idx="8872">
                  <c:v>-20691.0</c:v>
                </c:pt>
                <c:pt idx="8873">
                  <c:v>-23784.0</c:v>
                </c:pt>
                <c:pt idx="8874">
                  <c:v>-7346.19</c:v>
                </c:pt>
                <c:pt idx="8875">
                  <c:v>-4478.0</c:v>
                </c:pt>
                <c:pt idx="8876">
                  <c:v>-909.3099999999994</c:v>
                </c:pt>
                <c:pt idx="8877">
                  <c:v>-271.64</c:v>
                </c:pt>
                <c:pt idx="8878">
                  <c:v>-183.58</c:v>
                </c:pt>
                <c:pt idx="8879">
                  <c:v>-19610.34</c:v>
                </c:pt>
                <c:pt idx="8880">
                  <c:v>-54891.97</c:v>
                </c:pt>
                <c:pt idx="8881">
                  <c:v>-8547.15</c:v>
                </c:pt>
                <c:pt idx="8882">
                  <c:v>-26100.0</c:v>
                </c:pt>
                <c:pt idx="8883">
                  <c:v>-13.8</c:v>
                </c:pt>
                <c:pt idx="8884">
                  <c:v>-36.99</c:v>
                </c:pt>
                <c:pt idx="8885">
                  <c:v>-16000.0</c:v>
                </c:pt>
                <c:pt idx="8886">
                  <c:v>-9708.08</c:v>
                </c:pt>
                <c:pt idx="8887">
                  <c:v>-2178.15</c:v>
                </c:pt>
                <c:pt idx="8888">
                  <c:v>-1252.08</c:v>
                </c:pt>
                <c:pt idx="8889">
                  <c:v>-100.0</c:v>
                </c:pt>
                <c:pt idx="8890">
                  <c:v>-1476.57</c:v>
                </c:pt>
                <c:pt idx="8891">
                  <c:v>-290.5899999999999</c:v>
                </c:pt>
                <c:pt idx="8892">
                  <c:v>-636.8499999999979</c:v>
                </c:pt>
                <c:pt idx="8893">
                  <c:v>-202.9</c:v>
                </c:pt>
                <c:pt idx="8894">
                  <c:v>-307.0</c:v>
                </c:pt>
                <c:pt idx="8895">
                  <c:v>-400.0</c:v>
                </c:pt>
                <c:pt idx="8896">
                  <c:v>-222.91</c:v>
                </c:pt>
                <c:pt idx="8897">
                  <c:v>-100.0</c:v>
                </c:pt>
                <c:pt idx="8898">
                  <c:v>-2596.12</c:v>
                </c:pt>
                <c:pt idx="8899">
                  <c:v>-500.0</c:v>
                </c:pt>
                <c:pt idx="8900">
                  <c:v>-952.5599999999994</c:v>
                </c:pt>
                <c:pt idx="8901">
                  <c:v>-11020.0</c:v>
                </c:pt>
                <c:pt idx="8902">
                  <c:v>-250.0</c:v>
                </c:pt>
                <c:pt idx="8903">
                  <c:v>-825.0</c:v>
                </c:pt>
                <c:pt idx="8904">
                  <c:v>-213.41</c:v>
                </c:pt>
                <c:pt idx="8905">
                  <c:v>-179.59</c:v>
                </c:pt>
                <c:pt idx="8906">
                  <c:v>-300.0</c:v>
                </c:pt>
                <c:pt idx="8907">
                  <c:v>-120.0</c:v>
                </c:pt>
                <c:pt idx="8908">
                  <c:v>-360.0</c:v>
                </c:pt>
                <c:pt idx="8909">
                  <c:v>-2100.0</c:v>
                </c:pt>
                <c:pt idx="8910">
                  <c:v>-291.55</c:v>
                </c:pt>
                <c:pt idx="8911">
                  <c:v>-2042.01</c:v>
                </c:pt>
                <c:pt idx="8912">
                  <c:v>-924.78</c:v>
                </c:pt>
                <c:pt idx="8913">
                  <c:v>-437.64</c:v>
                </c:pt>
                <c:pt idx="8914">
                  <c:v>-105.0</c:v>
                </c:pt>
                <c:pt idx="8915">
                  <c:v>-440.37</c:v>
                </c:pt>
                <c:pt idx="8916">
                  <c:v>-241.37</c:v>
                </c:pt>
                <c:pt idx="8917">
                  <c:v>-130.9</c:v>
                </c:pt>
                <c:pt idx="8918">
                  <c:v>-1000.0</c:v>
                </c:pt>
                <c:pt idx="8919">
                  <c:v>-813.55</c:v>
                </c:pt>
                <c:pt idx="8920">
                  <c:v>-2105.26</c:v>
                </c:pt>
                <c:pt idx="8921">
                  <c:v>-907.24</c:v>
                </c:pt>
                <c:pt idx="8922">
                  <c:v>-124.39</c:v>
                </c:pt>
                <c:pt idx="8923">
                  <c:v>-5038.49</c:v>
                </c:pt>
                <c:pt idx="8924">
                  <c:v>-12639.0</c:v>
                </c:pt>
                <c:pt idx="8925">
                  <c:v>-2324.7</c:v>
                </c:pt>
                <c:pt idx="8926">
                  <c:v>-5532.03</c:v>
                </c:pt>
                <c:pt idx="8927">
                  <c:v>-551.12</c:v>
                </c:pt>
                <c:pt idx="8928">
                  <c:v>-5712.79</c:v>
                </c:pt>
                <c:pt idx="8929">
                  <c:v>-44.57</c:v>
                </c:pt>
                <c:pt idx="8930">
                  <c:v>-2439.0</c:v>
                </c:pt>
                <c:pt idx="8931">
                  <c:v>-6592.5</c:v>
                </c:pt>
                <c:pt idx="8932">
                  <c:v>-4815.0</c:v>
                </c:pt>
                <c:pt idx="8933">
                  <c:v>-82.73</c:v>
                </c:pt>
                <c:pt idx="8934">
                  <c:v>-154.07</c:v>
                </c:pt>
                <c:pt idx="8935">
                  <c:v>-445.72</c:v>
                </c:pt>
                <c:pt idx="8936">
                  <c:v>-445.73</c:v>
                </c:pt>
                <c:pt idx="8937">
                  <c:v>-1444.01</c:v>
                </c:pt>
                <c:pt idx="8938">
                  <c:v>-910.0</c:v>
                </c:pt>
                <c:pt idx="8939">
                  <c:v>-105.0</c:v>
                </c:pt>
                <c:pt idx="8940">
                  <c:v>-5237.400000000001</c:v>
                </c:pt>
                <c:pt idx="8941">
                  <c:v>-120.02</c:v>
                </c:pt>
                <c:pt idx="8942">
                  <c:v>-119.0</c:v>
                </c:pt>
                <c:pt idx="8943">
                  <c:v>-2178.15</c:v>
                </c:pt>
                <c:pt idx="8944">
                  <c:v>-525.0</c:v>
                </c:pt>
                <c:pt idx="8945">
                  <c:v>-6711.86</c:v>
                </c:pt>
                <c:pt idx="8946">
                  <c:v>-750.0</c:v>
                </c:pt>
                <c:pt idx="8947">
                  <c:v>-298.0</c:v>
                </c:pt>
                <c:pt idx="8948">
                  <c:v>-2107.04</c:v>
                </c:pt>
                <c:pt idx="8949">
                  <c:v>-234.99</c:v>
                </c:pt>
                <c:pt idx="8950">
                  <c:v>-353.63</c:v>
                </c:pt>
                <c:pt idx="8951">
                  <c:v>-321.01</c:v>
                </c:pt>
                <c:pt idx="8952">
                  <c:v>-228.25</c:v>
                </c:pt>
                <c:pt idx="8953">
                  <c:v>-10171.6</c:v>
                </c:pt>
                <c:pt idx="8954">
                  <c:v>-0.9</c:v>
                </c:pt>
                <c:pt idx="8955">
                  <c:v>-95500.0</c:v>
                </c:pt>
                <c:pt idx="8956">
                  <c:v>-538.49</c:v>
                </c:pt>
                <c:pt idx="8957">
                  <c:v>-12574.0</c:v>
                </c:pt>
                <c:pt idx="8958">
                  <c:v>-387.78</c:v>
                </c:pt>
                <c:pt idx="8959">
                  <c:v>-1646.37</c:v>
                </c:pt>
                <c:pt idx="8960">
                  <c:v>-10086.0</c:v>
                </c:pt>
                <c:pt idx="8961">
                  <c:v>-253.32</c:v>
                </c:pt>
                <c:pt idx="8962">
                  <c:v>-6135.05</c:v>
                </c:pt>
                <c:pt idx="8963">
                  <c:v>-8727.23</c:v>
                </c:pt>
                <c:pt idx="8964">
                  <c:v>-5680.27</c:v>
                </c:pt>
                <c:pt idx="8965">
                  <c:v>-22.24</c:v>
                </c:pt>
                <c:pt idx="8966">
                  <c:v>-5386.96</c:v>
                </c:pt>
                <c:pt idx="8967">
                  <c:v>-1660.97</c:v>
                </c:pt>
                <c:pt idx="8968">
                  <c:v>-5392.84</c:v>
                </c:pt>
                <c:pt idx="8969">
                  <c:v>-699.72</c:v>
                </c:pt>
                <c:pt idx="8970">
                  <c:v>-1480.0</c:v>
                </c:pt>
                <c:pt idx="8971">
                  <c:v>-211.11</c:v>
                </c:pt>
                <c:pt idx="8972">
                  <c:v>-178.5</c:v>
                </c:pt>
                <c:pt idx="8973">
                  <c:v>-810.0</c:v>
                </c:pt>
                <c:pt idx="8974">
                  <c:v>-2152.06</c:v>
                </c:pt>
                <c:pt idx="8975">
                  <c:v>-5337.5</c:v>
                </c:pt>
                <c:pt idx="8976">
                  <c:v>-289.1600000000001</c:v>
                </c:pt>
                <c:pt idx="8977">
                  <c:v>-300.0</c:v>
                </c:pt>
                <c:pt idx="8978">
                  <c:v>-400.0</c:v>
                </c:pt>
                <c:pt idx="8979">
                  <c:v>-245.7</c:v>
                </c:pt>
                <c:pt idx="8980">
                  <c:v>-2710.0</c:v>
                </c:pt>
                <c:pt idx="8981">
                  <c:v>-872.88</c:v>
                </c:pt>
                <c:pt idx="8982">
                  <c:v>-340.0</c:v>
                </c:pt>
                <c:pt idx="8983">
                  <c:v>-203.1</c:v>
                </c:pt>
                <c:pt idx="8984">
                  <c:v>-175.0</c:v>
                </c:pt>
                <c:pt idx="8985">
                  <c:v>-500.0</c:v>
                </c:pt>
                <c:pt idx="8986">
                  <c:v>-300.4299999999996</c:v>
                </c:pt>
                <c:pt idx="8987">
                  <c:v>-400.0</c:v>
                </c:pt>
                <c:pt idx="8988">
                  <c:v>-100.0</c:v>
                </c:pt>
                <c:pt idx="8989">
                  <c:v>-1500.0</c:v>
                </c:pt>
                <c:pt idx="8990">
                  <c:v>-662.5</c:v>
                </c:pt>
                <c:pt idx="8991">
                  <c:v>-150.0</c:v>
                </c:pt>
                <c:pt idx="8992">
                  <c:v>-1000.0</c:v>
                </c:pt>
                <c:pt idx="8993">
                  <c:v>-110.0</c:v>
                </c:pt>
                <c:pt idx="8994">
                  <c:v>-500.0</c:v>
                </c:pt>
                <c:pt idx="8995">
                  <c:v>-142.38</c:v>
                </c:pt>
                <c:pt idx="8996">
                  <c:v>-1479.0</c:v>
                </c:pt>
                <c:pt idx="8997">
                  <c:v>-104.0</c:v>
                </c:pt>
                <c:pt idx="8998">
                  <c:v>-102.35</c:v>
                </c:pt>
                <c:pt idx="8999">
                  <c:v>-399.75</c:v>
                </c:pt>
                <c:pt idx="9000">
                  <c:v>-401.47</c:v>
                </c:pt>
                <c:pt idx="9001">
                  <c:v>-860.4299999999994</c:v>
                </c:pt>
                <c:pt idx="9002">
                  <c:v>-14135.0</c:v>
                </c:pt>
                <c:pt idx="9003">
                  <c:v>-403.0</c:v>
                </c:pt>
                <c:pt idx="9004">
                  <c:v>-2182.0</c:v>
                </c:pt>
                <c:pt idx="9005">
                  <c:v>-1214.0</c:v>
                </c:pt>
                <c:pt idx="9006">
                  <c:v>-2165.0</c:v>
                </c:pt>
                <c:pt idx="9007">
                  <c:v>-23890.47</c:v>
                </c:pt>
                <c:pt idx="9008">
                  <c:v>-18161.21</c:v>
                </c:pt>
                <c:pt idx="9009">
                  <c:v>-15958.41</c:v>
                </c:pt>
                <c:pt idx="9010">
                  <c:v>-124.22</c:v>
                </c:pt>
                <c:pt idx="9011">
                  <c:v>-285.0</c:v>
                </c:pt>
                <c:pt idx="9012">
                  <c:v>-6000.0</c:v>
                </c:pt>
                <c:pt idx="9013">
                  <c:v>-242.0</c:v>
                </c:pt>
                <c:pt idx="9014">
                  <c:v>-550.47</c:v>
                </c:pt>
                <c:pt idx="9015">
                  <c:v>-240.0</c:v>
                </c:pt>
                <c:pt idx="9016">
                  <c:v>-150.0</c:v>
                </c:pt>
                <c:pt idx="9017">
                  <c:v>-199.99</c:v>
                </c:pt>
                <c:pt idx="9018">
                  <c:v>-317.05</c:v>
                </c:pt>
                <c:pt idx="9019">
                  <c:v>-6481.99</c:v>
                </c:pt>
                <c:pt idx="9020">
                  <c:v>-603795.39</c:v>
                </c:pt>
                <c:pt idx="9021">
                  <c:v>-9230.01</c:v>
                </c:pt>
                <c:pt idx="9022">
                  <c:v>-555.19</c:v>
                </c:pt>
                <c:pt idx="9023">
                  <c:v>-242.89</c:v>
                </c:pt>
                <c:pt idx="9024">
                  <c:v>-1068.05</c:v>
                </c:pt>
                <c:pt idx="9025">
                  <c:v>-10127.0</c:v>
                </c:pt>
                <c:pt idx="9026">
                  <c:v>-2310.0</c:v>
                </c:pt>
                <c:pt idx="9027">
                  <c:v>-190.0</c:v>
                </c:pt>
                <c:pt idx="9028">
                  <c:v>-2220.45</c:v>
                </c:pt>
                <c:pt idx="9029">
                  <c:v>-2220.45</c:v>
                </c:pt>
                <c:pt idx="9030">
                  <c:v>-190.0</c:v>
                </c:pt>
                <c:pt idx="9031">
                  <c:v>-1149.0</c:v>
                </c:pt>
                <c:pt idx="9032">
                  <c:v>-8927.949999999983</c:v>
                </c:pt>
                <c:pt idx="9033">
                  <c:v>-1241.22</c:v>
                </c:pt>
                <c:pt idx="9034">
                  <c:v>-850.0</c:v>
                </c:pt>
                <c:pt idx="9035">
                  <c:v>-198.5</c:v>
                </c:pt>
                <c:pt idx="9036">
                  <c:v>-621.0</c:v>
                </c:pt>
                <c:pt idx="9037">
                  <c:v>-1181.75</c:v>
                </c:pt>
                <c:pt idx="9038">
                  <c:v>-3200.0</c:v>
                </c:pt>
                <c:pt idx="9039">
                  <c:v>-6803.67</c:v>
                </c:pt>
                <c:pt idx="9040">
                  <c:v>-28440.75</c:v>
                </c:pt>
                <c:pt idx="9041">
                  <c:v>-1570.0</c:v>
                </c:pt>
                <c:pt idx="9042">
                  <c:v>-916.0</c:v>
                </c:pt>
                <c:pt idx="9043">
                  <c:v>-6103.92</c:v>
                </c:pt>
                <c:pt idx="9044">
                  <c:v>-28291.0</c:v>
                </c:pt>
                <c:pt idx="9045">
                  <c:v>0.0</c:v>
                </c:pt>
                <c:pt idx="9046">
                  <c:v>-253.18</c:v>
                </c:pt>
                <c:pt idx="9047">
                  <c:v>-244.17</c:v>
                </c:pt>
                <c:pt idx="9048">
                  <c:v>-1322.0</c:v>
                </c:pt>
                <c:pt idx="9049">
                  <c:v>-750.0</c:v>
                </c:pt>
                <c:pt idx="9050">
                  <c:v>-232.56</c:v>
                </c:pt>
                <c:pt idx="9051">
                  <c:v>-500.0</c:v>
                </c:pt>
                <c:pt idx="9052">
                  <c:v>-350.0</c:v>
                </c:pt>
                <c:pt idx="9053">
                  <c:v>-325.0</c:v>
                </c:pt>
                <c:pt idx="9054">
                  <c:v>-1707.4</c:v>
                </c:pt>
                <c:pt idx="9055">
                  <c:v>-156.92</c:v>
                </c:pt>
                <c:pt idx="9056">
                  <c:v>-24.6</c:v>
                </c:pt>
                <c:pt idx="9057">
                  <c:v>-5405.27</c:v>
                </c:pt>
                <c:pt idx="9058">
                  <c:v>-9023.49</c:v>
                </c:pt>
                <c:pt idx="9059">
                  <c:v>-29.0</c:v>
                </c:pt>
                <c:pt idx="9060">
                  <c:v>-410.0</c:v>
                </c:pt>
                <c:pt idx="9061">
                  <c:v>-71562.0</c:v>
                </c:pt>
                <c:pt idx="9062">
                  <c:v>-2990.56</c:v>
                </c:pt>
                <c:pt idx="9063">
                  <c:v>-763.8299999999994</c:v>
                </c:pt>
                <c:pt idx="9064">
                  <c:v>-171.0</c:v>
                </c:pt>
                <c:pt idx="9065">
                  <c:v>-1050.0</c:v>
                </c:pt>
                <c:pt idx="9066">
                  <c:v>-232.48</c:v>
                </c:pt>
                <c:pt idx="9067">
                  <c:v>-1050.0</c:v>
                </c:pt>
                <c:pt idx="9068">
                  <c:v>-787.9399999999994</c:v>
                </c:pt>
                <c:pt idx="9069">
                  <c:v>-291.55</c:v>
                </c:pt>
                <c:pt idx="9070">
                  <c:v>-178.0</c:v>
                </c:pt>
                <c:pt idx="9071">
                  <c:v>-310.0</c:v>
                </c:pt>
                <c:pt idx="9072">
                  <c:v>-168.63</c:v>
                </c:pt>
                <c:pt idx="9073">
                  <c:v>-250.0</c:v>
                </c:pt>
                <c:pt idx="9074">
                  <c:v>-480.2</c:v>
                </c:pt>
                <c:pt idx="9075">
                  <c:v>-138.0</c:v>
                </c:pt>
                <c:pt idx="9076">
                  <c:v>-1105.07</c:v>
                </c:pt>
                <c:pt idx="9077">
                  <c:v>-2842.6</c:v>
                </c:pt>
                <c:pt idx="9078">
                  <c:v>-112.5</c:v>
                </c:pt>
                <c:pt idx="9079">
                  <c:v>-750.0</c:v>
                </c:pt>
                <c:pt idx="9080">
                  <c:v>-260.0</c:v>
                </c:pt>
                <c:pt idx="9081">
                  <c:v>-323.8999999999999</c:v>
                </c:pt>
                <c:pt idx="9082">
                  <c:v>-188.9</c:v>
                </c:pt>
                <c:pt idx="9083">
                  <c:v>-307.68</c:v>
                </c:pt>
                <c:pt idx="9084">
                  <c:v>-100.0</c:v>
                </c:pt>
                <c:pt idx="9085">
                  <c:v>-873.09</c:v>
                </c:pt>
                <c:pt idx="9086">
                  <c:v>-450.87</c:v>
                </c:pt>
                <c:pt idx="9087">
                  <c:v>-359.58</c:v>
                </c:pt>
                <c:pt idx="9088">
                  <c:v>-400.0</c:v>
                </c:pt>
                <c:pt idx="9089">
                  <c:v>-5220.61</c:v>
                </c:pt>
                <c:pt idx="9090">
                  <c:v>-21466.0</c:v>
                </c:pt>
                <c:pt idx="9091">
                  <c:v>-429.12</c:v>
                </c:pt>
                <c:pt idx="9092">
                  <c:v>-839.0</c:v>
                </c:pt>
                <c:pt idx="9093">
                  <c:v>-12599.59</c:v>
                </c:pt>
                <c:pt idx="9094">
                  <c:v>-36478.44</c:v>
                </c:pt>
                <c:pt idx="9095">
                  <c:v>-34664.72</c:v>
                </c:pt>
                <c:pt idx="9096">
                  <c:v>-98213.8</c:v>
                </c:pt>
                <c:pt idx="9097">
                  <c:v>-2252.6</c:v>
                </c:pt>
                <c:pt idx="9098">
                  <c:v>-300.0</c:v>
                </c:pt>
                <c:pt idx="9099">
                  <c:v>-113.4</c:v>
                </c:pt>
                <c:pt idx="9100">
                  <c:v>-176.33</c:v>
                </c:pt>
                <c:pt idx="9101">
                  <c:v>-300.0</c:v>
                </c:pt>
                <c:pt idx="9102">
                  <c:v>-259.76</c:v>
                </c:pt>
                <c:pt idx="9103">
                  <c:v>-245.02</c:v>
                </c:pt>
                <c:pt idx="9104">
                  <c:v>-112.24</c:v>
                </c:pt>
                <c:pt idx="9105">
                  <c:v>-100.0</c:v>
                </c:pt>
                <c:pt idx="9106">
                  <c:v>-320.0</c:v>
                </c:pt>
                <c:pt idx="9107">
                  <c:v>-361.88</c:v>
                </c:pt>
                <c:pt idx="9108">
                  <c:v>-608.0</c:v>
                </c:pt>
                <c:pt idx="9109">
                  <c:v>-1500.0</c:v>
                </c:pt>
                <c:pt idx="9110">
                  <c:v>-250.0</c:v>
                </c:pt>
                <c:pt idx="9111">
                  <c:v>-134.94</c:v>
                </c:pt>
                <c:pt idx="9112">
                  <c:v>-265.65</c:v>
                </c:pt>
                <c:pt idx="9113">
                  <c:v>-115.11</c:v>
                </c:pt>
                <c:pt idx="9114">
                  <c:v>-600.0</c:v>
                </c:pt>
                <c:pt idx="9115">
                  <c:v>-674.04</c:v>
                </c:pt>
                <c:pt idx="9116">
                  <c:v>-13258.6</c:v>
                </c:pt>
                <c:pt idx="9117">
                  <c:v>-1242.92</c:v>
                </c:pt>
                <c:pt idx="9118">
                  <c:v>-325.3</c:v>
                </c:pt>
                <c:pt idx="9119">
                  <c:v>-15462.93</c:v>
                </c:pt>
                <c:pt idx="9120">
                  <c:v>-24355.63</c:v>
                </c:pt>
                <c:pt idx="9121">
                  <c:v>-578.8099999999994</c:v>
                </c:pt>
                <c:pt idx="9122">
                  <c:v>-514.0</c:v>
                </c:pt>
                <c:pt idx="9123">
                  <c:v>-6320.0</c:v>
                </c:pt>
                <c:pt idx="9124">
                  <c:v>-4290.0</c:v>
                </c:pt>
                <c:pt idx="9125">
                  <c:v>-88.56</c:v>
                </c:pt>
                <c:pt idx="9126">
                  <c:v>-510.01</c:v>
                </c:pt>
                <c:pt idx="9127">
                  <c:v>-35191.55</c:v>
                </c:pt>
                <c:pt idx="9128">
                  <c:v>-1654.25</c:v>
                </c:pt>
                <c:pt idx="9129">
                  <c:v>-300.0</c:v>
                </c:pt>
                <c:pt idx="9130">
                  <c:v>-127.86</c:v>
                </c:pt>
                <c:pt idx="9131">
                  <c:v>-4537.0</c:v>
                </c:pt>
                <c:pt idx="9132">
                  <c:v>-983.3299999999994</c:v>
                </c:pt>
                <c:pt idx="9133">
                  <c:v>0.0</c:v>
                </c:pt>
                <c:pt idx="9134">
                  <c:v>-600.0</c:v>
                </c:pt>
                <c:pt idx="9135">
                  <c:v>-313.24</c:v>
                </c:pt>
                <c:pt idx="9136">
                  <c:v>-700.0</c:v>
                </c:pt>
                <c:pt idx="9137">
                  <c:v>-226.9</c:v>
                </c:pt>
                <c:pt idx="9138">
                  <c:v>-200.0</c:v>
                </c:pt>
                <c:pt idx="9139">
                  <c:v>0.0</c:v>
                </c:pt>
                <c:pt idx="9140">
                  <c:v>-350.0</c:v>
                </c:pt>
                <c:pt idx="9141">
                  <c:v>-5000.0</c:v>
                </c:pt>
                <c:pt idx="9142">
                  <c:v>-1646.0</c:v>
                </c:pt>
                <c:pt idx="9143">
                  <c:v>-100.0</c:v>
                </c:pt>
                <c:pt idx="9144">
                  <c:v>-247.52</c:v>
                </c:pt>
                <c:pt idx="9145">
                  <c:v>-370.0</c:v>
                </c:pt>
                <c:pt idx="9146">
                  <c:v>-200.0</c:v>
                </c:pt>
                <c:pt idx="9147">
                  <c:v>-450.0</c:v>
                </c:pt>
                <c:pt idx="9148">
                  <c:v>-450.0</c:v>
                </c:pt>
                <c:pt idx="9149">
                  <c:v>-1968.43</c:v>
                </c:pt>
                <c:pt idx="9150">
                  <c:v>-8751.0</c:v>
                </c:pt>
                <c:pt idx="9151">
                  <c:v>-4836.47</c:v>
                </c:pt>
                <c:pt idx="9152">
                  <c:v>-9.83</c:v>
                </c:pt>
                <c:pt idx="9153">
                  <c:v>-5907.36</c:v>
                </c:pt>
                <c:pt idx="9154">
                  <c:v>-698.66</c:v>
                </c:pt>
                <c:pt idx="9155">
                  <c:v>-14.17</c:v>
                </c:pt>
                <c:pt idx="9156">
                  <c:v>-352.58</c:v>
                </c:pt>
                <c:pt idx="9157">
                  <c:v>-350.0</c:v>
                </c:pt>
                <c:pt idx="9158">
                  <c:v>-778.69</c:v>
                </c:pt>
                <c:pt idx="9159">
                  <c:v>-212.0</c:v>
                </c:pt>
                <c:pt idx="9160">
                  <c:v>-150.0</c:v>
                </c:pt>
                <c:pt idx="9161">
                  <c:v>-4880.0</c:v>
                </c:pt>
                <c:pt idx="9162">
                  <c:v>-1360.0</c:v>
                </c:pt>
                <c:pt idx="9163">
                  <c:v>-835.0</c:v>
                </c:pt>
                <c:pt idx="9164">
                  <c:v>-375.0</c:v>
                </c:pt>
                <c:pt idx="9165">
                  <c:v>-120.0</c:v>
                </c:pt>
                <c:pt idx="9166">
                  <c:v>-142.34</c:v>
                </c:pt>
                <c:pt idx="9167">
                  <c:v>-267.5</c:v>
                </c:pt>
                <c:pt idx="9168">
                  <c:v>-500.0</c:v>
                </c:pt>
                <c:pt idx="9169">
                  <c:v>-150.0</c:v>
                </c:pt>
                <c:pt idx="9170">
                  <c:v>-36794.77</c:v>
                </c:pt>
                <c:pt idx="9171">
                  <c:v>-7860.28</c:v>
                </c:pt>
                <c:pt idx="9172">
                  <c:v>-6038.1</c:v>
                </c:pt>
                <c:pt idx="9173">
                  <c:v>-25780.52</c:v>
                </c:pt>
                <c:pt idx="9174">
                  <c:v>-542.0</c:v>
                </c:pt>
                <c:pt idx="9175">
                  <c:v>-1175.0</c:v>
                </c:pt>
                <c:pt idx="9176">
                  <c:v>-10078.5</c:v>
                </c:pt>
                <c:pt idx="9177">
                  <c:v>-3453.95</c:v>
                </c:pt>
                <c:pt idx="9178">
                  <c:v>-1029.05</c:v>
                </c:pt>
                <c:pt idx="9179">
                  <c:v>-259.79</c:v>
                </c:pt>
                <c:pt idx="9180">
                  <c:v>-142.82</c:v>
                </c:pt>
                <c:pt idx="9181">
                  <c:v>0.0</c:v>
                </c:pt>
                <c:pt idx="9182">
                  <c:v>-486.28</c:v>
                </c:pt>
                <c:pt idx="9183">
                  <c:v>-150.0</c:v>
                </c:pt>
                <c:pt idx="9184">
                  <c:v>-135.0</c:v>
                </c:pt>
                <c:pt idx="9185">
                  <c:v>-100.0</c:v>
                </c:pt>
                <c:pt idx="9186">
                  <c:v>-141.48</c:v>
                </c:pt>
                <c:pt idx="9187">
                  <c:v>-212.94</c:v>
                </c:pt>
                <c:pt idx="9188">
                  <c:v>-735.7</c:v>
                </c:pt>
                <c:pt idx="9189">
                  <c:v>-147.46</c:v>
                </c:pt>
                <c:pt idx="9190">
                  <c:v>-344.4299999999996</c:v>
                </c:pt>
                <c:pt idx="9191">
                  <c:v>-150.0</c:v>
                </c:pt>
                <c:pt idx="9192">
                  <c:v>-154.77</c:v>
                </c:pt>
                <c:pt idx="9193">
                  <c:v>-451.53</c:v>
                </c:pt>
                <c:pt idx="9194">
                  <c:v>-628.8099999999994</c:v>
                </c:pt>
                <c:pt idx="9195">
                  <c:v>-36744.41</c:v>
                </c:pt>
                <c:pt idx="9196">
                  <c:v>-6152.0</c:v>
                </c:pt>
                <c:pt idx="9197">
                  <c:v>-26609.27</c:v>
                </c:pt>
                <c:pt idx="9198">
                  <c:v>-19652.02</c:v>
                </c:pt>
                <c:pt idx="9199">
                  <c:v>-1662.0</c:v>
                </c:pt>
                <c:pt idx="9200">
                  <c:v>-4023.0</c:v>
                </c:pt>
                <c:pt idx="9201">
                  <c:v>-554.63</c:v>
                </c:pt>
                <c:pt idx="9202">
                  <c:v>-6603.05</c:v>
                </c:pt>
                <c:pt idx="9203">
                  <c:v>-7703.18</c:v>
                </c:pt>
                <c:pt idx="9204">
                  <c:v>-36440.0</c:v>
                </c:pt>
                <c:pt idx="9205">
                  <c:v>-446.72</c:v>
                </c:pt>
                <c:pt idx="9206">
                  <c:v>-360.5</c:v>
                </c:pt>
                <c:pt idx="9207">
                  <c:v>-1825.0</c:v>
                </c:pt>
                <c:pt idx="9208">
                  <c:v>-1450.36</c:v>
                </c:pt>
                <c:pt idx="9209">
                  <c:v>-283.5299999999999</c:v>
                </c:pt>
                <c:pt idx="9210">
                  <c:v>-4000.0</c:v>
                </c:pt>
                <c:pt idx="9211">
                  <c:v>-405.56</c:v>
                </c:pt>
                <c:pt idx="9212">
                  <c:v>-605.0</c:v>
                </c:pt>
                <c:pt idx="9213">
                  <c:v>-803.0</c:v>
                </c:pt>
                <c:pt idx="9214">
                  <c:v>-135.07</c:v>
                </c:pt>
                <c:pt idx="9215">
                  <c:v>-313.35</c:v>
                </c:pt>
                <c:pt idx="9216">
                  <c:v>-105.0</c:v>
                </c:pt>
                <c:pt idx="9217">
                  <c:v>-700.89</c:v>
                </c:pt>
                <c:pt idx="9218">
                  <c:v>-300.0</c:v>
                </c:pt>
                <c:pt idx="9219">
                  <c:v>-424.14</c:v>
                </c:pt>
                <c:pt idx="9220">
                  <c:v>-580.04</c:v>
                </c:pt>
                <c:pt idx="9221">
                  <c:v>-100.0</c:v>
                </c:pt>
                <c:pt idx="9222">
                  <c:v>-350.0</c:v>
                </c:pt>
                <c:pt idx="9223">
                  <c:v>-514.26</c:v>
                </c:pt>
                <c:pt idx="9224">
                  <c:v>-1697.43</c:v>
                </c:pt>
                <c:pt idx="9225">
                  <c:v>-38000.0</c:v>
                </c:pt>
                <c:pt idx="9226">
                  <c:v>-464.88</c:v>
                </c:pt>
                <c:pt idx="9227">
                  <c:v>-888.65</c:v>
                </c:pt>
                <c:pt idx="9228">
                  <c:v>-465.91</c:v>
                </c:pt>
                <c:pt idx="9229">
                  <c:v>-104.48</c:v>
                </c:pt>
                <c:pt idx="9230">
                  <c:v>-7732.25</c:v>
                </c:pt>
                <c:pt idx="9231">
                  <c:v>-31845.41</c:v>
                </c:pt>
                <c:pt idx="9232">
                  <c:v>-611.69</c:v>
                </c:pt>
                <c:pt idx="9233">
                  <c:v>-77.96</c:v>
                </c:pt>
                <c:pt idx="9234">
                  <c:v>-2717.0</c:v>
                </c:pt>
                <c:pt idx="9235">
                  <c:v>-615.0</c:v>
                </c:pt>
                <c:pt idx="9236">
                  <c:v>-7347.37</c:v>
                </c:pt>
                <c:pt idx="9237">
                  <c:v>-1.47</c:v>
                </c:pt>
                <c:pt idx="9238">
                  <c:v>-7051.68</c:v>
                </c:pt>
                <c:pt idx="9239">
                  <c:v>-358.35</c:v>
                </c:pt>
                <c:pt idx="9240">
                  <c:v>-100.0</c:v>
                </c:pt>
                <c:pt idx="9241">
                  <c:v>-150.0</c:v>
                </c:pt>
                <c:pt idx="9242">
                  <c:v>-464.45</c:v>
                </c:pt>
                <c:pt idx="9243">
                  <c:v>-153.0</c:v>
                </c:pt>
                <c:pt idx="9244">
                  <c:v>-209.0</c:v>
                </c:pt>
                <c:pt idx="9245">
                  <c:v>-193.76</c:v>
                </c:pt>
                <c:pt idx="9246">
                  <c:v>-100.0</c:v>
                </c:pt>
                <c:pt idx="9247">
                  <c:v>-2000.0</c:v>
                </c:pt>
                <c:pt idx="9248">
                  <c:v>-100.0</c:v>
                </c:pt>
                <c:pt idx="9249">
                  <c:v>-200.0</c:v>
                </c:pt>
                <c:pt idx="9250">
                  <c:v>-491.0</c:v>
                </c:pt>
                <c:pt idx="9251">
                  <c:v>-341.54</c:v>
                </c:pt>
                <c:pt idx="9252">
                  <c:v>-4152.28</c:v>
                </c:pt>
                <c:pt idx="9253">
                  <c:v>-6123.0</c:v>
                </c:pt>
                <c:pt idx="9254">
                  <c:v>-1441.0</c:v>
                </c:pt>
                <c:pt idx="9255">
                  <c:v>-576.63</c:v>
                </c:pt>
                <c:pt idx="9256">
                  <c:v>-5448.4</c:v>
                </c:pt>
                <c:pt idx="9257">
                  <c:v>-20150.89</c:v>
                </c:pt>
                <c:pt idx="9258">
                  <c:v>-6144.51</c:v>
                </c:pt>
                <c:pt idx="9259">
                  <c:v>-242.0</c:v>
                </c:pt>
                <c:pt idx="9260">
                  <c:v>-10737.93</c:v>
                </c:pt>
                <c:pt idx="9261">
                  <c:v>-1713.6</c:v>
                </c:pt>
                <c:pt idx="9262">
                  <c:v>-37344.13</c:v>
                </c:pt>
                <c:pt idx="9263">
                  <c:v>-86.19</c:v>
                </c:pt>
                <c:pt idx="9264">
                  <c:v>-2.79</c:v>
                </c:pt>
                <c:pt idx="9265">
                  <c:v>-62.58</c:v>
                </c:pt>
                <c:pt idx="9266">
                  <c:v>-184.58</c:v>
                </c:pt>
                <c:pt idx="9267">
                  <c:v>-30.15</c:v>
                </c:pt>
                <c:pt idx="9268">
                  <c:v>-25.18</c:v>
                </c:pt>
                <c:pt idx="9269">
                  <c:v>-45.93</c:v>
                </c:pt>
                <c:pt idx="9270">
                  <c:v>-83.07</c:v>
                </c:pt>
                <c:pt idx="9271">
                  <c:v>-20.58</c:v>
                </c:pt>
                <c:pt idx="9272">
                  <c:v>-37785.05</c:v>
                </c:pt>
                <c:pt idx="9273">
                  <c:v>-9965.59</c:v>
                </c:pt>
                <c:pt idx="9274">
                  <c:v>-1850.0</c:v>
                </c:pt>
                <c:pt idx="9275">
                  <c:v>-500.0</c:v>
                </c:pt>
                <c:pt idx="9276">
                  <c:v>-139.47</c:v>
                </c:pt>
                <c:pt idx="9277">
                  <c:v>-121.41</c:v>
                </c:pt>
                <c:pt idx="9278">
                  <c:v>-247.29</c:v>
                </c:pt>
                <c:pt idx="9279">
                  <c:v>-350.0</c:v>
                </c:pt>
                <c:pt idx="9280">
                  <c:v>-350.0</c:v>
                </c:pt>
                <c:pt idx="9281">
                  <c:v>-12691.67</c:v>
                </c:pt>
                <c:pt idx="9282">
                  <c:v>-123.5</c:v>
                </c:pt>
                <c:pt idx="9283">
                  <c:v>-131.0</c:v>
                </c:pt>
                <c:pt idx="9284">
                  <c:v>-1935.0</c:v>
                </c:pt>
                <c:pt idx="9285">
                  <c:v>-1760.0</c:v>
                </c:pt>
                <c:pt idx="9286">
                  <c:v>-800.0</c:v>
                </c:pt>
                <c:pt idx="9287">
                  <c:v>-274.36</c:v>
                </c:pt>
                <c:pt idx="9288">
                  <c:v>-4230.34</c:v>
                </c:pt>
                <c:pt idx="9289">
                  <c:v>-1035.9</c:v>
                </c:pt>
                <c:pt idx="9290">
                  <c:v>-4295.45</c:v>
                </c:pt>
                <c:pt idx="9291">
                  <c:v>-3028.2</c:v>
                </c:pt>
                <c:pt idx="9292">
                  <c:v>-16000.0</c:v>
                </c:pt>
                <c:pt idx="9293">
                  <c:v>-53770.01</c:v>
                </c:pt>
                <c:pt idx="9294">
                  <c:v>-23451.99</c:v>
                </c:pt>
                <c:pt idx="9295">
                  <c:v>-968.2</c:v>
                </c:pt>
                <c:pt idx="9296">
                  <c:v>-12381.35</c:v>
                </c:pt>
                <c:pt idx="9297">
                  <c:v>-2340.0</c:v>
                </c:pt>
                <c:pt idx="9298">
                  <c:v>-22.64</c:v>
                </c:pt>
                <c:pt idx="9299">
                  <c:v>-625.9499999999994</c:v>
                </c:pt>
                <c:pt idx="9300">
                  <c:v>-97.02</c:v>
                </c:pt>
                <c:pt idx="9301">
                  <c:v>-2297.25</c:v>
                </c:pt>
                <c:pt idx="9302">
                  <c:v>-103.74</c:v>
                </c:pt>
                <c:pt idx="9303">
                  <c:v>-26.61</c:v>
                </c:pt>
                <c:pt idx="9304">
                  <c:v>-49.11</c:v>
                </c:pt>
                <c:pt idx="9305">
                  <c:v>-2217.48</c:v>
                </c:pt>
                <c:pt idx="9306">
                  <c:v>-732.49</c:v>
                </c:pt>
                <c:pt idx="9307">
                  <c:v>-2549.26</c:v>
                </c:pt>
                <c:pt idx="9308">
                  <c:v>-961.52</c:v>
                </c:pt>
                <c:pt idx="9309">
                  <c:v>-270.0</c:v>
                </c:pt>
                <c:pt idx="9310">
                  <c:v>-652.62</c:v>
                </c:pt>
                <c:pt idx="9311">
                  <c:v>-2104.84</c:v>
                </c:pt>
                <c:pt idx="9312">
                  <c:v>-270.82</c:v>
                </c:pt>
                <c:pt idx="9313">
                  <c:v>-656.0</c:v>
                </c:pt>
                <c:pt idx="9314">
                  <c:v>-865.0</c:v>
                </c:pt>
                <c:pt idx="9315">
                  <c:v>-100.0</c:v>
                </c:pt>
                <c:pt idx="9316">
                  <c:v>-1874.5</c:v>
                </c:pt>
                <c:pt idx="9317">
                  <c:v>-105.98</c:v>
                </c:pt>
                <c:pt idx="9318">
                  <c:v>-109.89</c:v>
                </c:pt>
                <c:pt idx="9319">
                  <c:v>-812.25</c:v>
                </c:pt>
                <c:pt idx="9320">
                  <c:v>0.0</c:v>
                </c:pt>
                <c:pt idx="9321">
                  <c:v>-100.0</c:v>
                </c:pt>
                <c:pt idx="9322">
                  <c:v>-100.0</c:v>
                </c:pt>
                <c:pt idx="9323">
                  <c:v>-279.06</c:v>
                </c:pt>
                <c:pt idx="9324">
                  <c:v>-100.0</c:v>
                </c:pt>
                <c:pt idx="9325">
                  <c:v>-100.0</c:v>
                </c:pt>
                <c:pt idx="9326">
                  <c:v>-986.4</c:v>
                </c:pt>
                <c:pt idx="9327">
                  <c:v>-209.93</c:v>
                </c:pt>
                <c:pt idx="9328">
                  <c:v>-474.36</c:v>
                </c:pt>
                <c:pt idx="9329">
                  <c:v>-200.0</c:v>
                </c:pt>
                <c:pt idx="9330">
                  <c:v>-416.5</c:v>
                </c:pt>
                <c:pt idx="9331">
                  <c:v>-828.3499999999979</c:v>
                </c:pt>
                <c:pt idx="9332">
                  <c:v>-8846.68</c:v>
                </c:pt>
                <c:pt idx="9333">
                  <c:v>-595.0</c:v>
                </c:pt>
                <c:pt idx="9334">
                  <c:v>-5224.56</c:v>
                </c:pt>
                <c:pt idx="9335">
                  <c:v>-560.0</c:v>
                </c:pt>
                <c:pt idx="9336">
                  <c:v>-649.61</c:v>
                </c:pt>
                <c:pt idx="9337">
                  <c:v>-2453.98</c:v>
                </c:pt>
                <c:pt idx="9338">
                  <c:v>-755.0</c:v>
                </c:pt>
                <c:pt idx="9339">
                  <c:v>-163.67</c:v>
                </c:pt>
                <c:pt idx="9340">
                  <c:v>-400.0</c:v>
                </c:pt>
                <c:pt idx="9341">
                  <c:v>-3500.0</c:v>
                </c:pt>
                <c:pt idx="9342">
                  <c:v>-170.03</c:v>
                </c:pt>
                <c:pt idx="9343">
                  <c:v>-3035.19</c:v>
                </c:pt>
                <c:pt idx="9344">
                  <c:v>-13461.1</c:v>
                </c:pt>
                <c:pt idx="9345">
                  <c:v>-100.0</c:v>
                </c:pt>
                <c:pt idx="9346">
                  <c:v>-531.92</c:v>
                </c:pt>
                <c:pt idx="9347">
                  <c:v>-2280.13</c:v>
                </c:pt>
                <c:pt idx="9348">
                  <c:v>-100.0</c:v>
                </c:pt>
                <c:pt idx="9349">
                  <c:v>-2542.32</c:v>
                </c:pt>
                <c:pt idx="9350">
                  <c:v>-810.5</c:v>
                </c:pt>
                <c:pt idx="9351">
                  <c:v>-250.0</c:v>
                </c:pt>
                <c:pt idx="9352">
                  <c:v>-250.0</c:v>
                </c:pt>
                <c:pt idx="9353">
                  <c:v>-849.87</c:v>
                </c:pt>
                <c:pt idx="9354">
                  <c:v>-400.0</c:v>
                </c:pt>
                <c:pt idx="9355">
                  <c:v>-237.5</c:v>
                </c:pt>
                <c:pt idx="9356">
                  <c:v>-203.25</c:v>
                </c:pt>
                <c:pt idx="9357">
                  <c:v>-365.78</c:v>
                </c:pt>
                <c:pt idx="9358">
                  <c:v>-208.25</c:v>
                </c:pt>
                <c:pt idx="9359">
                  <c:v>-183.75</c:v>
                </c:pt>
                <c:pt idx="9360">
                  <c:v>-250.0</c:v>
                </c:pt>
                <c:pt idx="9361">
                  <c:v>-100.0</c:v>
                </c:pt>
                <c:pt idx="9362">
                  <c:v>-456.37</c:v>
                </c:pt>
                <c:pt idx="9363">
                  <c:v>-590.0</c:v>
                </c:pt>
                <c:pt idx="9364">
                  <c:v>-462.76</c:v>
                </c:pt>
                <c:pt idx="9365">
                  <c:v>-144.54</c:v>
                </c:pt>
                <c:pt idx="9366">
                  <c:v>-209.78</c:v>
                </c:pt>
                <c:pt idx="9367">
                  <c:v>-4550.0</c:v>
                </c:pt>
                <c:pt idx="9368">
                  <c:v>-150.0</c:v>
                </c:pt>
                <c:pt idx="9369">
                  <c:v>-4764.69</c:v>
                </c:pt>
                <c:pt idx="9370">
                  <c:v>-400.0</c:v>
                </c:pt>
                <c:pt idx="9371">
                  <c:v>-571.74</c:v>
                </c:pt>
                <c:pt idx="9372">
                  <c:v>-225.0</c:v>
                </c:pt>
                <c:pt idx="9373">
                  <c:v>-2794.59</c:v>
                </c:pt>
                <c:pt idx="9374">
                  <c:v>-100.0</c:v>
                </c:pt>
                <c:pt idx="9375">
                  <c:v>-156.71</c:v>
                </c:pt>
                <c:pt idx="9376">
                  <c:v>-1200.0</c:v>
                </c:pt>
                <c:pt idx="9377">
                  <c:v>-150.0</c:v>
                </c:pt>
                <c:pt idx="9378">
                  <c:v>-22116.68</c:v>
                </c:pt>
                <c:pt idx="9379">
                  <c:v>-150.0</c:v>
                </c:pt>
                <c:pt idx="9380">
                  <c:v>-100.0</c:v>
                </c:pt>
                <c:pt idx="9381">
                  <c:v>-1041.58</c:v>
                </c:pt>
                <c:pt idx="9382">
                  <c:v>-555.21</c:v>
                </c:pt>
                <c:pt idx="9383">
                  <c:v>-375.0</c:v>
                </c:pt>
                <c:pt idx="9384">
                  <c:v>-303.92</c:v>
                </c:pt>
                <c:pt idx="9385">
                  <c:v>-1000.0</c:v>
                </c:pt>
                <c:pt idx="9386">
                  <c:v>-969.9</c:v>
                </c:pt>
                <c:pt idx="9387">
                  <c:v>-223.13</c:v>
                </c:pt>
                <c:pt idx="9388">
                  <c:v>-1175.0</c:v>
                </c:pt>
                <c:pt idx="9389">
                  <c:v>-225.7</c:v>
                </c:pt>
                <c:pt idx="9390">
                  <c:v>-136.33</c:v>
                </c:pt>
                <c:pt idx="9391">
                  <c:v>-137.38</c:v>
                </c:pt>
                <c:pt idx="9392">
                  <c:v>-425.0</c:v>
                </c:pt>
                <c:pt idx="9393">
                  <c:v>-1200.0</c:v>
                </c:pt>
                <c:pt idx="9394">
                  <c:v>-121.95</c:v>
                </c:pt>
                <c:pt idx="9395">
                  <c:v>-398.2</c:v>
                </c:pt>
                <c:pt idx="9396">
                  <c:v>-334.33</c:v>
                </c:pt>
                <c:pt idx="9397">
                  <c:v>-126.8</c:v>
                </c:pt>
                <c:pt idx="9398">
                  <c:v>-118.71</c:v>
                </c:pt>
                <c:pt idx="9399">
                  <c:v>-775.41</c:v>
                </c:pt>
                <c:pt idx="9400">
                  <c:v>-400.0</c:v>
                </c:pt>
                <c:pt idx="9401">
                  <c:v>-140.0</c:v>
                </c:pt>
                <c:pt idx="9402">
                  <c:v>-250.0</c:v>
                </c:pt>
                <c:pt idx="9403">
                  <c:v>-150.0</c:v>
                </c:pt>
                <c:pt idx="9404">
                  <c:v>-250.0</c:v>
                </c:pt>
                <c:pt idx="9405">
                  <c:v>-467.31</c:v>
                </c:pt>
                <c:pt idx="9406">
                  <c:v>-158.8</c:v>
                </c:pt>
                <c:pt idx="9407">
                  <c:v>-16000.0</c:v>
                </c:pt>
                <c:pt idx="9408">
                  <c:v>-3059.86</c:v>
                </c:pt>
                <c:pt idx="9409">
                  <c:v>-2500.0</c:v>
                </c:pt>
                <c:pt idx="9410">
                  <c:v>-462.91</c:v>
                </c:pt>
                <c:pt idx="9411">
                  <c:v>-772.8399999999979</c:v>
                </c:pt>
                <c:pt idx="9412">
                  <c:v>-253.97</c:v>
                </c:pt>
                <c:pt idx="9413">
                  <c:v>-156.71</c:v>
                </c:pt>
                <c:pt idx="9414">
                  <c:v>-110.0</c:v>
                </c:pt>
                <c:pt idx="9415">
                  <c:v>-172.0</c:v>
                </c:pt>
                <c:pt idx="9416">
                  <c:v>-153.33</c:v>
                </c:pt>
                <c:pt idx="9417">
                  <c:v>-418.45</c:v>
                </c:pt>
                <c:pt idx="9418">
                  <c:v>-119.16</c:v>
                </c:pt>
                <c:pt idx="9419">
                  <c:v>-1108.98</c:v>
                </c:pt>
                <c:pt idx="9420">
                  <c:v>-310.0</c:v>
                </c:pt>
                <c:pt idx="9421">
                  <c:v>-4792.43</c:v>
                </c:pt>
                <c:pt idx="9422">
                  <c:v>-100.0</c:v>
                </c:pt>
                <c:pt idx="9423">
                  <c:v>-5717.04</c:v>
                </c:pt>
                <c:pt idx="9424">
                  <c:v>-15074.91</c:v>
                </c:pt>
                <c:pt idx="9425">
                  <c:v>-11306.09</c:v>
                </c:pt>
                <c:pt idx="9426">
                  <c:v>-13483.55</c:v>
                </c:pt>
                <c:pt idx="9427">
                  <c:v>-13483.55</c:v>
                </c:pt>
                <c:pt idx="9428">
                  <c:v>-11306.08</c:v>
                </c:pt>
                <c:pt idx="9429">
                  <c:v>-22.0</c:v>
                </c:pt>
                <c:pt idx="9430">
                  <c:v>-2601.0</c:v>
                </c:pt>
                <c:pt idx="9431">
                  <c:v>-16466.33</c:v>
                </c:pt>
                <c:pt idx="9432">
                  <c:v>-15420.46</c:v>
                </c:pt>
                <c:pt idx="9433">
                  <c:v>-3010.57</c:v>
                </c:pt>
                <c:pt idx="9434">
                  <c:v>-10929.31</c:v>
                </c:pt>
                <c:pt idx="9435">
                  <c:v>-607.12</c:v>
                </c:pt>
                <c:pt idx="9436">
                  <c:v>-602.08</c:v>
                </c:pt>
                <c:pt idx="9437">
                  <c:v>-200.0</c:v>
                </c:pt>
                <c:pt idx="9438">
                  <c:v>-360.0</c:v>
                </c:pt>
                <c:pt idx="9439">
                  <c:v>-150.0</c:v>
                </c:pt>
                <c:pt idx="9440">
                  <c:v>-445.0</c:v>
                </c:pt>
                <c:pt idx="9441">
                  <c:v>-140.0</c:v>
                </c:pt>
                <c:pt idx="9442">
                  <c:v>-155.0</c:v>
                </c:pt>
                <c:pt idx="9443">
                  <c:v>-750.0</c:v>
                </c:pt>
                <c:pt idx="9444">
                  <c:v>-453.04</c:v>
                </c:pt>
                <c:pt idx="9445">
                  <c:v>-725.0</c:v>
                </c:pt>
                <c:pt idx="9446">
                  <c:v>-159.62</c:v>
                </c:pt>
                <c:pt idx="9447">
                  <c:v>-394.0</c:v>
                </c:pt>
                <c:pt idx="9448">
                  <c:v>-151.26</c:v>
                </c:pt>
                <c:pt idx="9449">
                  <c:v>-108.48</c:v>
                </c:pt>
                <c:pt idx="9450">
                  <c:v>-240.85</c:v>
                </c:pt>
                <c:pt idx="9451">
                  <c:v>-113.45</c:v>
                </c:pt>
                <c:pt idx="9452">
                  <c:v>-898.91</c:v>
                </c:pt>
                <c:pt idx="9453">
                  <c:v>-250.0</c:v>
                </c:pt>
                <c:pt idx="9454">
                  <c:v>-707.92</c:v>
                </c:pt>
                <c:pt idx="9455">
                  <c:v>-1517.12</c:v>
                </c:pt>
                <c:pt idx="9456">
                  <c:v>-5020.11</c:v>
                </c:pt>
                <c:pt idx="9457">
                  <c:v>-188.95</c:v>
                </c:pt>
                <c:pt idx="9458">
                  <c:v>-1725.52</c:v>
                </c:pt>
                <c:pt idx="9459">
                  <c:v>-750.0</c:v>
                </c:pt>
                <c:pt idx="9460">
                  <c:v>-1773.69</c:v>
                </c:pt>
                <c:pt idx="9461">
                  <c:v>-704.63</c:v>
                </c:pt>
                <c:pt idx="9462">
                  <c:v>-170.0</c:v>
                </c:pt>
                <c:pt idx="9463">
                  <c:v>-144.27</c:v>
                </c:pt>
                <c:pt idx="9464">
                  <c:v>-614.0</c:v>
                </c:pt>
                <c:pt idx="9465">
                  <c:v>-2380.0</c:v>
                </c:pt>
                <c:pt idx="9466">
                  <c:v>-203.87</c:v>
                </c:pt>
                <c:pt idx="9467">
                  <c:v>-281.18</c:v>
                </c:pt>
                <c:pt idx="9468">
                  <c:v>-686.13</c:v>
                </c:pt>
                <c:pt idx="9469">
                  <c:v>-250.0</c:v>
                </c:pt>
                <c:pt idx="9470">
                  <c:v>-716.49</c:v>
                </c:pt>
                <c:pt idx="9471">
                  <c:v>-583.88</c:v>
                </c:pt>
                <c:pt idx="9472">
                  <c:v>-105.0</c:v>
                </c:pt>
                <c:pt idx="9473">
                  <c:v>-154.38</c:v>
                </c:pt>
                <c:pt idx="9474">
                  <c:v>-287.45</c:v>
                </c:pt>
                <c:pt idx="9475">
                  <c:v>-426.0</c:v>
                </c:pt>
                <c:pt idx="9476">
                  <c:v>-109.6</c:v>
                </c:pt>
                <c:pt idx="9477">
                  <c:v>-200.98</c:v>
                </c:pt>
                <c:pt idx="9478">
                  <c:v>-2380.0</c:v>
                </c:pt>
                <c:pt idx="9479">
                  <c:v>-1750.0</c:v>
                </c:pt>
                <c:pt idx="9480">
                  <c:v>-335.0</c:v>
                </c:pt>
                <c:pt idx="9481">
                  <c:v>-180.0</c:v>
                </c:pt>
                <c:pt idx="9482">
                  <c:v>-213.0</c:v>
                </c:pt>
                <c:pt idx="9483">
                  <c:v>-400.0</c:v>
                </c:pt>
                <c:pt idx="9484">
                  <c:v>-188.47</c:v>
                </c:pt>
                <c:pt idx="9485">
                  <c:v>-202.81</c:v>
                </c:pt>
                <c:pt idx="9486">
                  <c:v>-186.8</c:v>
                </c:pt>
                <c:pt idx="9487">
                  <c:v>-600.0</c:v>
                </c:pt>
                <c:pt idx="9488">
                  <c:v>-146.24</c:v>
                </c:pt>
                <c:pt idx="9489">
                  <c:v>-250.0</c:v>
                </c:pt>
                <c:pt idx="9490">
                  <c:v>-122.0</c:v>
                </c:pt>
                <c:pt idx="9491">
                  <c:v>-407.03</c:v>
                </c:pt>
                <c:pt idx="9492">
                  <c:v>-407.03</c:v>
                </c:pt>
                <c:pt idx="9493">
                  <c:v>-231.97</c:v>
                </c:pt>
                <c:pt idx="9494">
                  <c:v>-252.52</c:v>
                </c:pt>
                <c:pt idx="9495">
                  <c:v>-115.57</c:v>
                </c:pt>
                <c:pt idx="9496">
                  <c:v>-182.5</c:v>
                </c:pt>
                <c:pt idx="9497">
                  <c:v>-149.6</c:v>
                </c:pt>
                <c:pt idx="9498">
                  <c:v>-100.0</c:v>
                </c:pt>
                <c:pt idx="9499">
                  <c:v>-1000.0</c:v>
                </c:pt>
                <c:pt idx="9500">
                  <c:v>-950.0</c:v>
                </c:pt>
                <c:pt idx="9501">
                  <c:v>-950.0</c:v>
                </c:pt>
                <c:pt idx="9502">
                  <c:v>-130.9</c:v>
                </c:pt>
                <c:pt idx="9503">
                  <c:v>-175.0</c:v>
                </c:pt>
                <c:pt idx="9504">
                  <c:v>-132.0</c:v>
                </c:pt>
                <c:pt idx="9505">
                  <c:v>-104.66</c:v>
                </c:pt>
                <c:pt idx="9506">
                  <c:v>-127500.0</c:v>
                </c:pt>
                <c:pt idx="9507">
                  <c:v>-204.21</c:v>
                </c:pt>
                <c:pt idx="9508">
                  <c:v>-1970.74</c:v>
                </c:pt>
                <c:pt idx="9509">
                  <c:v>-235.5</c:v>
                </c:pt>
                <c:pt idx="9510">
                  <c:v>-11537.82</c:v>
                </c:pt>
                <c:pt idx="9511">
                  <c:v>-4614.12</c:v>
                </c:pt>
                <c:pt idx="9512">
                  <c:v>-78.84</c:v>
                </c:pt>
                <c:pt idx="9513">
                  <c:v>-1079.0</c:v>
                </c:pt>
                <c:pt idx="9514">
                  <c:v>-527.3199999999994</c:v>
                </c:pt>
                <c:pt idx="9515">
                  <c:v>-22315.0</c:v>
                </c:pt>
                <c:pt idx="9516">
                  <c:v>-351.28</c:v>
                </c:pt>
                <c:pt idx="9517">
                  <c:v>-2444.0</c:v>
                </c:pt>
                <c:pt idx="9518">
                  <c:v>-4211.34</c:v>
                </c:pt>
                <c:pt idx="9519">
                  <c:v>-760.52</c:v>
                </c:pt>
                <c:pt idx="9520">
                  <c:v>-165.18</c:v>
                </c:pt>
                <c:pt idx="9521">
                  <c:v>-167.18</c:v>
                </c:pt>
                <c:pt idx="9522">
                  <c:v>-6.77068831E6</c:v>
                </c:pt>
                <c:pt idx="9523">
                  <c:v>-6664.12</c:v>
                </c:pt>
                <c:pt idx="9524">
                  <c:v>-3961.92</c:v>
                </c:pt>
                <c:pt idx="9525">
                  <c:v>-4801.0</c:v>
                </c:pt>
                <c:pt idx="9526">
                  <c:v>-724.42</c:v>
                </c:pt>
                <c:pt idx="9527">
                  <c:v>-200.0</c:v>
                </c:pt>
                <c:pt idx="9528">
                  <c:v>-1286.14</c:v>
                </c:pt>
                <c:pt idx="9529">
                  <c:v>-2400.0</c:v>
                </c:pt>
                <c:pt idx="9530">
                  <c:v>-1959.14</c:v>
                </c:pt>
                <c:pt idx="9531">
                  <c:v>-165.0</c:v>
                </c:pt>
                <c:pt idx="9532">
                  <c:v>-250.0</c:v>
                </c:pt>
                <c:pt idx="9533">
                  <c:v>-117.59</c:v>
                </c:pt>
                <c:pt idx="9534">
                  <c:v>-219.6</c:v>
                </c:pt>
                <c:pt idx="9535">
                  <c:v>-320.0</c:v>
                </c:pt>
                <c:pt idx="9536">
                  <c:v>-235.0</c:v>
                </c:pt>
                <c:pt idx="9537">
                  <c:v>-1239.42</c:v>
                </c:pt>
                <c:pt idx="9538">
                  <c:v>-264.5299999999999</c:v>
                </c:pt>
                <c:pt idx="9539">
                  <c:v>-1684.0</c:v>
                </c:pt>
                <c:pt idx="9540">
                  <c:v>-114.0</c:v>
                </c:pt>
                <c:pt idx="9541">
                  <c:v>-3820.65</c:v>
                </c:pt>
                <c:pt idx="9542">
                  <c:v>-728.55</c:v>
                </c:pt>
                <c:pt idx="9543">
                  <c:v>-385.04</c:v>
                </c:pt>
                <c:pt idx="9544">
                  <c:v>0.0</c:v>
                </c:pt>
                <c:pt idx="9545">
                  <c:v>-648.9499999999994</c:v>
                </c:pt>
                <c:pt idx="9546">
                  <c:v>-946.0599999999994</c:v>
                </c:pt>
                <c:pt idx="9547">
                  <c:v>-286.35</c:v>
                </c:pt>
                <c:pt idx="9548">
                  <c:v>-177.78</c:v>
                </c:pt>
                <c:pt idx="9549">
                  <c:v>-383.21</c:v>
                </c:pt>
                <c:pt idx="9550">
                  <c:v>-175.0</c:v>
                </c:pt>
                <c:pt idx="9551">
                  <c:v>-455.67</c:v>
                </c:pt>
                <c:pt idx="9552">
                  <c:v>-150.0</c:v>
                </c:pt>
                <c:pt idx="9553">
                  <c:v>-531.66</c:v>
                </c:pt>
                <c:pt idx="9554">
                  <c:v>-271.55</c:v>
                </c:pt>
                <c:pt idx="9555">
                  <c:v>-175.0</c:v>
                </c:pt>
                <c:pt idx="9556">
                  <c:v>-1686.0</c:v>
                </c:pt>
                <c:pt idx="9557">
                  <c:v>-467.68</c:v>
                </c:pt>
                <c:pt idx="9558">
                  <c:v>-202.72</c:v>
                </c:pt>
                <c:pt idx="9559">
                  <c:v>-1653.6</c:v>
                </c:pt>
                <c:pt idx="9560">
                  <c:v>-103.6</c:v>
                </c:pt>
                <c:pt idx="9561">
                  <c:v>-500.0</c:v>
                </c:pt>
                <c:pt idx="9562">
                  <c:v>-325.0</c:v>
                </c:pt>
                <c:pt idx="9563">
                  <c:v>-36575.0</c:v>
                </c:pt>
                <c:pt idx="9564">
                  <c:v>-155.24</c:v>
                </c:pt>
                <c:pt idx="9565">
                  <c:v>-24998.9</c:v>
                </c:pt>
                <c:pt idx="9566">
                  <c:v>-727.6</c:v>
                </c:pt>
                <c:pt idx="9567">
                  <c:v>-3422.4</c:v>
                </c:pt>
                <c:pt idx="9568">
                  <c:v>-23184.0</c:v>
                </c:pt>
                <c:pt idx="9569">
                  <c:v>-468.62</c:v>
                </c:pt>
                <c:pt idx="9570">
                  <c:v>-15000.0</c:v>
                </c:pt>
                <c:pt idx="9571">
                  <c:v>-4778.32</c:v>
                </c:pt>
                <c:pt idx="9572">
                  <c:v>-599.0</c:v>
                </c:pt>
                <c:pt idx="9573">
                  <c:v>-264.62</c:v>
                </c:pt>
                <c:pt idx="9574">
                  <c:v>-9420.0</c:v>
                </c:pt>
                <c:pt idx="9575">
                  <c:v>-168.48</c:v>
                </c:pt>
                <c:pt idx="9576">
                  <c:v>-131.0</c:v>
                </c:pt>
                <c:pt idx="9577">
                  <c:v>-1669.27</c:v>
                </c:pt>
                <c:pt idx="9578">
                  <c:v>-131.0</c:v>
                </c:pt>
                <c:pt idx="9579">
                  <c:v>-286.88</c:v>
                </c:pt>
                <c:pt idx="9580">
                  <c:v>-153.0</c:v>
                </c:pt>
                <c:pt idx="9581">
                  <c:v>-200.0</c:v>
                </c:pt>
                <c:pt idx="9582">
                  <c:v>-300.0</c:v>
                </c:pt>
                <c:pt idx="9583">
                  <c:v>-400.0</c:v>
                </c:pt>
                <c:pt idx="9584">
                  <c:v>-125.0</c:v>
                </c:pt>
                <c:pt idx="9585">
                  <c:v>-426.4299999999996</c:v>
                </c:pt>
                <c:pt idx="9586">
                  <c:v>-698.15</c:v>
                </c:pt>
                <c:pt idx="9587">
                  <c:v>-282.73</c:v>
                </c:pt>
                <c:pt idx="9588">
                  <c:v>-400.0</c:v>
                </c:pt>
                <c:pt idx="9589">
                  <c:v>-221.1</c:v>
                </c:pt>
                <c:pt idx="9590">
                  <c:v>-312.5</c:v>
                </c:pt>
                <c:pt idx="9591">
                  <c:v>-108.18</c:v>
                </c:pt>
                <c:pt idx="9592">
                  <c:v>-120.0</c:v>
                </c:pt>
                <c:pt idx="9593">
                  <c:v>-140.0</c:v>
                </c:pt>
                <c:pt idx="9594">
                  <c:v>-178.5</c:v>
                </c:pt>
                <c:pt idx="9595">
                  <c:v>-100.0</c:v>
                </c:pt>
                <c:pt idx="9596">
                  <c:v>-100.0</c:v>
                </c:pt>
                <c:pt idx="9597">
                  <c:v>-104.27</c:v>
                </c:pt>
                <c:pt idx="9598">
                  <c:v>-150.0</c:v>
                </c:pt>
                <c:pt idx="9599">
                  <c:v>-57991.0</c:v>
                </c:pt>
                <c:pt idx="9600">
                  <c:v>-400.0</c:v>
                </c:pt>
                <c:pt idx="9601">
                  <c:v>-1125.0</c:v>
                </c:pt>
                <c:pt idx="9602">
                  <c:v>-297.5</c:v>
                </c:pt>
                <c:pt idx="9603">
                  <c:v>-2500.0</c:v>
                </c:pt>
                <c:pt idx="9604">
                  <c:v>-184.8</c:v>
                </c:pt>
                <c:pt idx="9605">
                  <c:v>-184.5</c:v>
                </c:pt>
                <c:pt idx="9606">
                  <c:v>-231.98</c:v>
                </c:pt>
                <c:pt idx="9607">
                  <c:v>-5140.07</c:v>
                </c:pt>
                <c:pt idx="9608">
                  <c:v>-542.0</c:v>
                </c:pt>
                <c:pt idx="9609">
                  <c:v>-474.0</c:v>
                </c:pt>
                <c:pt idx="9610">
                  <c:v>-23286.0</c:v>
                </c:pt>
                <c:pt idx="9611">
                  <c:v>-14565.79</c:v>
                </c:pt>
                <c:pt idx="9612">
                  <c:v>-734.0</c:v>
                </c:pt>
                <c:pt idx="9613">
                  <c:v>-6.819999999999998</c:v>
                </c:pt>
                <c:pt idx="9614">
                  <c:v>-5940.04</c:v>
                </c:pt>
                <c:pt idx="9615">
                  <c:v>-1770.0</c:v>
                </c:pt>
                <c:pt idx="9616">
                  <c:v>-5117.64</c:v>
                </c:pt>
                <c:pt idx="9617">
                  <c:v>-2500.0</c:v>
                </c:pt>
                <c:pt idx="9618">
                  <c:v>-276.08</c:v>
                </c:pt>
                <c:pt idx="9619">
                  <c:v>-135.0</c:v>
                </c:pt>
                <c:pt idx="9620">
                  <c:v>-70634.99</c:v>
                </c:pt>
                <c:pt idx="9621">
                  <c:v>-325.0</c:v>
                </c:pt>
                <c:pt idx="9622">
                  <c:v>-343.32</c:v>
                </c:pt>
                <c:pt idx="9623">
                  <c:v>-918.05</c:v>
                </c:pt>
                <c:pt idx="9624">
                  <c:v>0.0</c:v>
                </c:pt>
                <c:pt idx="9625">
                  <c:v>-354.2</c:v>
                </c:pt>
                <c:pt idx="9626">
                  <c:v>-700.88</c:v>
                </c:pt>
                <c:pt idx="9627">
                  <c:v>-130.0</c:v>
                </c:pt>
                <c:pt idx="9628">
                  <c:v>-119.0</c:v>
                </c:pt>
                <c:pt idx="9629">
                  <c:v>-166.94</c:v>
                </c:pt>
                <c:pt idx="9630">
                  <c:v>-945.0</c:v>
                </c:pt>
                <c:pt idx="9631">
                  <c:v>-127.23</c:v>
                </c:pt>
                <c:pt idx="9632">
                  <c:v>-250.0</c:v>
                </c:pt>
                <c:pt idx="9633">
                  <c:v>-110.0</c:v>
                </c:pt>
                <c:pt idx="9634">
                  <c:v>-155.0</c:v>
                </c:pt>
                <c:pt idx="9635">
                  <c:v>-160.0</c:v>
                </c:pt>
                <c:pt idx="9636">
                  <c:v>-448.04</c:v>
                </c:pt>
                <c:pt idx="9637">
                  <c:v>-204.31</c:v>
                </c:pt>
                <c:pt idx="9638">
                  <c:v>-4792.78</c:v>
                </c:pt>
                <c:pt idx="9639">
                  <c:v>-69514.3</c:v>
                </c:pt>
                <c:pt idx="9640">
                  <c:v>-66061.0</c:v>
                </c:pt>
                <c:pt idx="9641">
                  <c:v>-1600.0</c:v>
                </c:pt>
                <c:pt idx="9642">
                  <c:v>-318.5299999999999</c:v>
                </c:pt>
                <c:pt idx="9643">
                  <c:v>-8954.04</c:v>
                </c:pt>
                <c:pt idx="9644">
                  <c:v>-27867.97</c:v>
                </c:pt>
                <c:pt idx="9645">
                  <c:v>-5.0</c:v>
                </c:pt>
                <c:pt idx="9646">
                  <c:v>-32360.78</c:v>
                </c:pt>
                <c:pt idx="9647">
                  <c:v>-2187.63</c:v>
                </c:pt>
                <c:pt idx="9648">
                  <c:v>-7042.65</c:v>
                </c:pt>
                <c:pt idx="9649">
                  <c:v>-630.0</c:v>
                </c:pt>
                <c:pt idx="9650">
                  <c:v>-100.0</c:v>
                </c:pt>
                <c:pt idx="9651">
                  <c:v>-2000.0</c:v>
                </c:pt>
                <c:pt idx="9652">
                  <c:v>-100.0</c:v>
                </c:pt>
                <c:pt idx="9653">
                  <c:v>-1106.33</c:v>
                </c:pt>
                <c:pt idx="9654">
                  <c:v>-3967.2</c:v>
                </c:pt>
                <c:pt idx="9655">
                  <c:v>-1318.95</c:v>
                </c:pt>
                <c:pt idx="9656">
                  <c:v>-425.0</c:v>
                </c:pt>
                <c:pt idx="9657">
                  <c:v>-132.32</c:v>
                </c:pt>
                <c:pt idx="9658">
                  <c:v>-412.0</c:v>
                </c:pt>
                <c:pt idx="9659">
                  <c:v>-120.0</c:v>
                </c:pt>
                <c:pt idx="9660">
                  <c:v>-1750.0</c:v>
                </c:pt>
                <c:pt idx="9661">
                  <c:v>-392.0</c:v>
                </c:pt>
                <c:pt idx="9662">
                  <c:v>-300.0</c:v>
                </c:pt>
                <c:pt idx="9663">
                  <c:v>-150.0</c:v>
                </c:pt>
                <c:pt idx="9664">
                  <c:v>-744.21</c:v>
                </c:pt>
                <c:pt idx="9665">
                  <c:v>-187.41</c:v>
                </c:pt>
                <c:pt idx="9666">
                  <c:v>-200.0</c:v>
                </c:pt>
                <c:pt idx="9667">
                  <c:v>-174.12</c:v>
                </c:pt>
                <c:pt idx="9668">
                  <c:v>-1042.84</c:v>
                </c:pt>
                <c:pt idx="9669">
                  <c:v>-1138.3</c:v>
                </c:pt>
                <c:pt idx="9670">
                  <c:v>-7376.41</c:v>
                </c:pt>
                <c:pt idx="9671">
                  <c:v>-407.26</c:v>
                </c:pt>
                <c:pt idx="9672">
                  <c:v>-740.38</c:v>
                </c:pt>
                <c:pt idx="9673">
                  <c:v>-662.62</c:v>
                </c:pt>
                <c:pt idx="9674">
                  <c:v>-755.25</c:v>
                </c:pt>
                <c:pt idx="9675">
                  <c:v>-9424.0</c:v>
                </c:pt>
                <c:pt idx="9676">
                  <c:v>-201.71</c:v>
                </c:pt>
                <c:pt idx="9677">
                  <c:v>-700.0</c:v>
                </c:pt>
                <c:pt idx="9678">
                  <c:v>-226.0</c:v>
                </c:pt>
                <c:pt idx="9679">
                  <c:v>-1000.0</c:v>
                </c:pt>
                <c:pt idx="9680">
                  <c:v>-250.0</c:v>
                </c:pt>
                <c:pt idx="9681">
                  <c:v>-1694.0</c:v>
                </c:pt>
                <c:pt idx="9682">
                  <c:v>-334.98</c:v>
                </c:pt>
                <c:pt idx="9683">
                  <c:v>-300.0</c:v>
                </c:pt>
                <c:pt idx="9684">
                  <c:v>-113.45</c:v>
                </c:pt>
                <c:pt idx="9685">
                  <c:v>-5070.35</c:v>
                </c:pt>
                <c:pt idx="9686">
                  <c:v>-9696.79</c:v>
                </c:pt>
                <c:pt idx="9687">
                  <c:v>-58590.58</c:v>
                </c:pt>
                <c:pt idx="9688">
                  <c:v>-7337.41</c:v>
                </c:pt>
                <c:pt idx="9689">
                  <c:v>-2595.0</c:v>
                </c:pt>
                <c:pt idx="9690">
                  <c:v>-250.0</c:v>
                </c:pt>
                <c:pt idx="9691">
                  <c:v>-8547.359999999899</c:v>
                </c:pt>
                <c:pt idx="9692">
                  <c:v>-317.13</c:v>
                </c:pt>
                <c:pt idx="9693">
                  <c:v>-288.0</c:v>
                </c:pt>
                <c:pt idx="9694">
                  <c:v>-423571.82</c:v>
                </c:pt>
                <c:pt idx="9695">
                  <c:v>-120.0</c:v>
                </c:pt>
                <c:pt idx="9696">
                  <c:v>-230.5</c:v>
                </c:pt>
                <c:pt idx="9697">
                  <c:v>-648.5499999999994</c:v>
                </c:pt>
                <c:pt idx="9698">
                  <c:v>-3165.22</c:v>
                </c:pt>
                <c:pt idx="9699">
                  <c:v>-165.0</c:v>
                </c:pt>
                <c:pt idx="9700">
                  <c:v>-1083.6</c:v>
                </c:pt>
                <c:pt idx="9701">
                  <c:v>-410.0</c:v>
                </c:pt>
                <c:pt idx="9702">
                  <c:v>-33620.0</c:v>
                </c:pt>
                <c:pt idx="9703">
                  <c:v>-184.47</c:v>
                </c:pt>
                <c:pt idx="9704">
                  <c:v>-4354.0</c:v>
                </c:pt>
                <c:pt idx="9705">
                  <c:v>-670.66</c:v>
                </c:pt>
                <c:pt idx="9706">
                  <c:v>-442.59</c:v>
                </c:pt>
                <c:pt idx="9707">
                  <c:v>-865.0</c:v>
                </c:pt>
                <c:pt idx="9708">
                  <c:v>-7948.1</c:v>
                </c:pt>
                <c:pt idx="9709">
                  <c:v>-392.97</c:v>
                </c:pt>
                <c:pt idx="9710">
                  <c:v>-1029.0</c:v>
                </c:pt>
                <c:pt idx="9711">
                  <c:v>-48.35</c:v>
                </c:pt>
                <c:pt idx="9712">
                  <c:v>-227.3</c:v>
                </c:pt>
                <c:pt idx="9713">
                  <c:v>-700.09</c:v>
                </c:pt>
                <c:pt idx="9714">
                  <c:v>-227.52</c:v>
                </c:pt>
                <c:pt idx="9715">
                  <c:v>-326.6</c:v>
                </c:pt>
                <c:pt idx="9716">
                  <c:v>-291.27</c:v>
                </c:pt>
                <c:pt idx="9717">
                  <c:v>-500.0</c:v>
                </c:pt>
                <c:pt idx="9718">
                  <c:v>-100.0</c:v>
                </c:pt>
                <c:pt idx="9719">
                  <c:v>-470.61</c:v>
                </c:pt>
                <c:pt idx="9720">
                  <c:v>-730.0</c:v>
                </c:pt>
                <c:pt idx="9721">
                  <c:v>-197.22</c:v>
                </c:pt>
                <c:pt idx="9722">
                  <c:v>-183.27</c:v>
                </c:pt>
                <c:pt idx="9723">
                  <c:v>-376.0</c:v>
                </c:pt>
                <c:pt idx="9724">
                  <c:v>-205.42</c:v>
                </c:pt>
                <c:pt idx="9725">
                  <c:v>-107.29</c:v>
                </c:pt>
                <c:pt idx="9726">
                  <c:v>-1192.8</c:v>
                </c:pt>
                <c:pt idx="9727">
                  <c:v>-1000.0</c:v>
                </c:pt>
                <c:pt idx="9728">
                  <c:v>-850.0</c:v>
                </c:pt>
                <c:pt idx="9729">
                  <c:v>0.0</c:v>
                </c:pt>
                <c:pt idx="9730">
                  <c:v>-200.0</c:v>
                </c:pt>
                <c:pt idx="9731">
                  <c:v>-425.0</c:v>
                </c:pt>
                <c:pt idx="9732">
                  <c:v>-91.62</c:v>
                </c:pt>
                <c:pt idx="9733">
                  <c:v>-1529.8</c:v>
                </c:pt>
                <c:pt idx="9734">
                  <c:v>-1367.0</c:v>
                </c:pt>
                <c:pt idx="9735">
                  <c:v>-21581.0</c:v>
                </c:pt>
                <c:pt idx="9736">
                  <c:v>-5499.85</c:v>
                </c:pt>
                <c:pt idx="9737">
                  <c:v>-15743.25</c:v>
                </c:pt>
                <c:pt idx="9738">
                  <c:v>-7332.27</c:v>
                </c:pt>
                <c:pt idx="9739">
                  <c:v>-5995.52</c:v>
                </c:pt>
                <c:pt idx="9740">
                  <c:v>-539.0</c:v>
                </c:pt>
                <c:pt idx="9741">
                  <c:v>-502.0</c:v>
                </c:pt>
                <c:pt idx="9742">
                  <c:v>-587.0</c:v>
                </c:pt>
                <c:pt idx="9743">
                  <c:v>-960.73</c:v>
                </c:pt>
                <c:pt idx="9744">
                  <c:v>-1719.53</c:v>
                </c:pt>
                <c:pt idx="9745">
                  <c:v>-750.0</c:v>
                </c:pt>
                <c:pt idx="9746">
                  <c:v>-101.62</c:v>
                </c:pt>
                <c:pt idx="9747">
                  <c:v>-484.52</c:v>
                </c:pt>
                <c:pt idx="9748">
                  <c:v>-810.0</c:v>
                </c:pt>
                <c:pt idx="9749">
                  <c:v>-1200.0</c:v>
                </c:pt>
                <c:pt idx="9750">
                  <c:v>-150.0</c:v>
                </c:pt>
                <c:pt idx="9751">
                  <c:v>-760.0</c:v>
                </c:pt>
                <c:pt idx="9752">
                  <c:v>-109.6</c:v>
                </c:pt>
                <c:pt idx="9753">
                  <c:v>-153.85</c:v>
                </c:pt>
                <c:pt idx="9754">
                  <c:v>-216.08</c:v>
                </c:pt>
                <c:pt idx="9755">
                  <c:v>-6750.0</c:v>
                </c:pt>
                <c:pt idx="9756">
                  <c:v>-1856.59</c:v>
                </c:pt>
                <c:pt idx="9757">
                  <c:v>-220.15</c:v>
                </c:pt>
                <c:pt idx="9758">
                  <c:v>-112.44</c:v>
                </c:pt>
                <c:pt idx="9759">
                  <c:v>-165.0</c:v>
                </c:pt>
                <c:pt idx="9760">
                  <c:v>-500.0</c:v>
                </c:pt>
                <c:pt idx="9761">
                  <c:v>-356.8</c:v>
                </c:pt>
                <c:pt idx="9762">
                  <c:v>-665.0</c:v>
                </c:pt>
                <c:pt idx="9763">
                  <c:v>-119.0</c:v>
                </c:pt>
                <c:pt idx="9764">
                  <c:v>-450.0</c:v>
                </c:pt>
                <c:pt idx="9765">
                  <c:v>-190.4</c:v>
                </c:pt>
                <c:pt idx="9766">
                  <c:v>-235.79</c:v>
                </c:pt>
                <c:pt idx="9767">
                  <c:v>-112.95</c:v>
                </c:pt>
                <c:pt idx="9768">
                  <c:v>-1000.0</c:v>
                </c:pt>
                <c:pt idx="9769">
                  <c:v>-173.0</c:v>
                </c:pt>
                <c:pt idx="9770">
                  <c:v>-125.0</c:v>
                </c:pt>
                <c:pt idx="9771">
                  <c:v>-4500.0</c:v>
                </c:pt>
                <c:pt idx="9772">
                  <c:v>-100.0</c:v>
                </c:pt>
                <c:pt idx="9773">
                  <c:v>-450.0</c:v>
                </c:pt>
                <c:pt idx="9774">
                  <c:v>-1362.5</c:v>
                </c:pt>
                <c:pt idx="9775">
                  <c:v>-257.1600000000001</c:v>
                </c:pt>
                <c:pt idx="9776">
                  <c:v>-742.24</c:v>
                </c:pt>
                <c:pt idx="9777">
                  <c:v>-894.1</c:v>
                </c:pt>
                <c:pt idx="9778">
                  <c:v>-6069.63</c:v>
                </c:pt>
                <c:pt idx="9779">
                  <c:v>-7837.97</c:v>
                </c:pt>
                <c:pt idx="9780">
                  <c:v>-4782.0</c:v>
                </c:pt>
                <c:pt idx="9781">
                  <c:v>-36.9</c:v>
                </c:pt>
                <c:pt idx="9782">
                  <c:v>-1307.29</c:v>
                </c:pt>
                <c:pt idx="9783">
                  <c:v>-4695.85</c:v>
                </c:pt>
                <c:pt idx="9784">
                  <c:v>-4.93</c:v>
                </c:pt>
                <c:pt idx="9785">
                  <c:v>-6159.63</c:v>
                </c:pt>
                <c:pt idx="9786">
                  <c:v>-2502.4</c:v>
                </c:pt>
                <c:pt idx="9787">
                  <c:v>-8098.36</c:v>
                </c:pt>
                <c:pt idx="9788">
                  <c:v>-105.0</c:v>
                </c:pt>
                <c:pt idx="9789">
                  <c:v>-500.0</c:v>
                </c:pt>
                <c:pt idx="9790">
                  <c:v>-1147.81</c:v>
                </c:pt>
                <c:pt idx="9791">
                  <c:v>-392.9</c:v>
                </c:pt>
                <c:pt idx="9792">
                  <c:v>-2000.0</c:v>
                </c:pt>
                <c:pt idx="9793">
                  <c:v>-112.4</c:v>
                </c:pt>
                <c:pt idx="9794">
                  <c:v>-100.0</c:v>
                </c:pt>
                <c:pt idx="9795">
                  <c:v>-150.0</c:v>
                </c:pt>
                <c:pt idx="9796">
                  <c:v>-147.37</c:v>
                </c:pt>
                <c:pt idx="9797">
                  <c:v>-199.0</c:v>
                </c:pt>
                <c:pt idx="9798">
                  <c:v>-300.0</c:v>
                </c:pt>
                <c:pt idx="9799">
                  <c:v>-1000.0</c:v>
                </c:pt>
                <c:pt idx="9800">
                  <c:v>-157.91</c:v>
                </c:pt>
                <c:pt idx="9801">
                  <c:v>-489.18</c:v>
                </c:pt>
                <c:pt idx="9802">
                  <c:v>-122.5</c:v>
                </c:pt>
                <c:pt idx="9803">
                  <c:v>-163.53</c:v>
                </c:pt>
                <c:pt idx="9804">
                  <c:v>-175.0</c:v>
                </c:pt>
                <c:pt idx="9805">
                  <c:v>-423.66</c:v>
                </c:pt>
                <c:pt idx="9806">
                  <c:v>-8013.15</c:v>
                </c:pt>
                <c:pt idx="9807">
                  <c:v>-12103.27</c:v>
                </c:pt>
                <c:pt idx="9808">
                  <c:v>-6622.72</c:v>
                </c:pt>
                <c:pt idx="9809">
                  <c:v>-5628.12</c:v>
                </c:pt>
                <c:pt idx="9810">
                  <c:v>-28425.37</c:v>
                </c:pt>
                <c:pt idx="9811">
                  <c:v>-7850.39</c:v>
                </c:pt>
                <c:pt idx="9812">
                  <c:v>-106.0</c:v>
                </c:pt>
                <c:pt idx="9813">
                  <c:v>-1103.0</c:v>
                </c:pt>
                <c:pt idx="9814">
                  <c:v>-2921.3</c:v>
                </c:pt>
                <c:pt idx="9815">
                  <c:v>-985.53</c:v>
                </c:pt>
                <c:pt idx="9816">
                  <c:v>-373.77</c:v>
                </c:pt>
                <c:pt idx="9817">
                  <c:v>-2595.0</c:v>
                </c:pt>
                <c:pt idx="9818">
                  <c:v>-109.22</c:v>
                </c:pt>
                <c:pt idx="9819">
                  <c:v>-360.0</c:v>
                </c:pt>
                <c:pt idx="9820">
                  <c:v>-255.18</c:v>
                </c:pt>
                <c:pt idx="9821">
                  <c:v>-319.0899999999999</c:v>
                </c:pt>
                <c:pt idx="9822">
                  <c:v>-951.0</c:v>
                </c:pt>
                <c:pt idx="9823">
                  <c:v>-110.0</c:v>
                </c:pt>
                <c:pt idx="9824">
                  <c:v>-1940.0</c:v>
                </c:pt>
                <c:pt idx="9825">
                  <c:v>-2912.03</c:v>
                </c:pt>
                <c:pt idx="9826">
                  <c:v>-2297.68</c:v>
                </c:pt>
                <c:pt idx="9827">
                  <c:v>-100.0</c:v>
                </c:pt>
                <c:pt idx="9828">
                  <c:v>-100.0</c:v>
                </c:pt>
                <c:pt idx="9829">
                  <c:v>-454.32</c:v>
                </c:pt>
                <c:pt idx="9830">
                  <c:v>-540.0</c:v>
                </c:pt>
                <c:pt idx="9831">
                  <c:v>-1053.36</c:v>
                </c:pt>
                <c:pt idx="9832">
                  <c:v>-235.02</c:v>
                </c:pt>
                <c:pt idx="9833">
                  <c:v>-320.0</c:v>
                </c:pt>
                <c:pt idx="9834">
                  <c:v>-4834.37</c:v>
                </c:pt>
                <c:pt idx="9835">
                  <c:v>-481.06</c:v>
                </c:pt>
                <c:pt idx="9836">
                  <c:v>-20341.0</c:v>
                </c:pt>
                <c:pt idx="9837">
                  <c:v>-812.09</c:v>
                </c:pt>
                <c:pt idx="9838">
                  <c:v>-678.0</c:v>
                </c:pt>
                <c:pt idx="9839">
                  <c:v>-629.2</c:v>
                </c:pt>
                <c:pt idx="9840">
                  <c:v>-2170.0</c:v>
                </c:pt>
                <c:pt idx="9841">
                  <c:v>-526.0</c:v>
                </c:pt>
                <c:pt idx="9842">
                  <c:v>-274.8999999999999</c:v>
                </c:pt>
                <c:pt idx="9843">
                  <c:v>-174.64</c:v>
                </c:pt>
                <c:pt idx="9844">
                  <c:v>-552.3499999999979</c:v>
                </c:pt>
                <c:pt idx="9845">
                  <c:v>-498.57</c:v>
                </c:pt>
                <c:pt idx="9846">
                  <c:v>-532.0</c:v>
                </c:pt>
                <c:pt idx="9847">
                  <c:v>-148.0</c:v>
                </c:pt>
                <c:pt idx="9848">
                  <c:v>-176.0</c:v>
                </c:pt>
                <c:pt idx="9849">
                  <c:v>-10000.0</c:v>
                </c:pt>
                <c:pt idx="9850">
                  <c:v>-103.17</c:v>
                </c:pt>
                <c:pt idx="9851">
                  <c:v>-100.0</c:v>
                </c:pt>
                <c:pt idx="9852">
                  <c:v>-350.0</c:v>
                </c:pt>
                <c:pt idx="9853">
                  <c:v>-8200.0</c:v>
                </c:pt>
                <c:pt idx="9854">
                  <c:v>-165.6</c:v>
                </c:pt>
                <c:pt idx="9855">
                  <c:v>-240.0</c:v>
                </c:pt>
                <c:pt idx="9856">
                  <c:v>-241.38</c:v>
                </c:pt>
                <c:pt idx="9857">
                  <c:v>-10875.0</c:v>
                </c:pt>
                <c:pt idx="9858">
                  <c:v>-175.0</c:v>
                </c:pt>
                <c:pt idx="9859">
                  <c:v>-100.0</c:v>
                </c:pt>
                <c:pt idx="9860">
                  <c:v>-3811.26</c:v>
                </c:pt>
                <c:pt idx="9861">
                  <c:v>-7602.63</c:v>
                </c:pt>
                <c:pt idx="9862">
                  <c:v>-6344.31</c:v>
                </c:pt>
                <c:pt idx="9863">
                  <c:v>-300.0</c:v>
                </c:pt>
                <c:pt idx="9864">
                  <c:v>-5.149999999999999</c:v>
                </c:pt>
                <c:pt idx="9865">
                  <c:v>-716.0</c:v>
                </c:pt>
                <c:pt idx="9866">
                  <c:v>-750.0</c:v>
                </c:pt>
                <c:pt idx="9867">
                  <c:v>-100.92</c:v>
                </c:pt>
                <c:pt idx="9868">
                  <c:v>-2246.69</c:v>
                </c:pt>
                <c:pt idx="9869">
                  <c:v>-2210.0</c:v>
                </c:pt>
                <c:pt idx="9870">
                  <c:v>-1184.5</c:v>
                </c:pt>
                <c:pt idx="9871">
                  <c:v>-40155.0</c:v>
                </c:pt>
                <c:pt idx="9872">
                  <c:v>-1013.05</c:v>
                </c:pt>
                <c:pt idx="9873">
                  <c:v>-1190.0</c:v>
                </c:pt>
                <c:pt idx="9874">
                  <c:v>-155.75</c:v>
                </c:pt>
                <c:pt idx="9875">
                  <c:v>-114.0</c:v>
                </c:pt>
                <c:pt idx="9876">
                  <c:v>-1340.0</c:v>
                </c:pt>
                <c:pt idx="9877">
                  <c:v>-100.0</c:v>
                </c:pt>
                <c:pt idx="9878">
                  <c:v>-150.0</c:v>
                </c:pt>
                <c:pt idx="9879">
                  <c:v>-10076.17</c:v>
                </c:pt>
                <c:pt idx="9880">
                  <c:v>-975.0</c:v>
                </c:pt>
                <c:pt idx="9881">
                  <c:v>-15870.47</c:v>
                </c:pt>
                <c:pt idx="9882">
                  <c:v>-728.52</c:v>
                </c:pt>
                <c:pt idx="9883">
                  <c:v>-78266.51</c:v>
                </c:pt>
                <c:pt idx="9884">
                  <c:v>-39.73000000000001</c:v>
                </c:pt>
                <c:pt idx="9885">
                  <c:v>-72000.0</c:v>
                </c:pt>
                <c:pt idx="9886">
                  <c:v>-150.0</c:v>
                </c:pt>
                <c:pt idx="9887">
                  <c:v>-323.45</c:v>
                </c:pt>
                <c:pt idx="9888">
                  <c:v>-150.0</c:v>
                </c:pt>
                <c:pt idx="9889">
                  <c:v>-844.75</c:v>
                </c:pt>
                <c:pt idx="9890">
                  <c:v>-1798.0</c:v>
                </c:pt>
                <c:pt idx="9891">
                  <c:v>-1359.45</c:v>
                </c:pt>
                <c:pt idx="9892">
                  <c:v>-150.0</c:v>
                </c:pt>
                <c:pt idx="9893">
                  <c:v>-3910.56</c:v>
                </c:pt>
                <c:pt idx="9894">
                  <c:v>-1480.97</c:v>
                </c:pt>
                <c:pt idx="9895">
                  <c:v>-100.0</c:v>
                </c:pt>
                <c:pt idx="9896">
                  <c:v>-111.15</c:v>
                </c:pt>
                <c:pt idx="9897">
                  <c:v>-238.24</c:v>
                </c:pt>
                <c:pt idx="9898">
                  <c:v>-100.75</c:v>
                </c:pt>
                <c:pt idx="9899">
                  <c:v>-2498.46</c:v>
                </c:pt>
                <c:pt idx="9900">
                  <c:v>-148.04</c:v>
                </c:pt>
                <c:pt idx="9901">
                  <c:v>-1268.0</c:v>
                </c:pt>
                <c:pt idx="9902">
                  <c:v>-121.7</c:v>
                </c:pt>
                <c:pt idx="9903">
                  <c:v>-2436.0</c:v>
                </c:pt>
                <c:pt idx="9904">
                  <c:v>-272.76</c:v>
                </c:pt>
                <c:pt idx="9905">
                  <c:v>-2208.2</c:v>
                </c:pt>
                <c:pt idx="9906">
                  <c:v>-23922.48</c:v>
                </c:pt>
                <c:pt idx="9907">
                  <c:v>-4539.22</c:v>
                </c:pt>
                <c:pt idx="9908">
                  <c:v>-124.8</c:v>
                </c:pt>
                <c:pt idx="9909">
                  <c:v>-291.0</c:v>
                </c:pt>
                <c:pt idx="9910">
                  <c:v>-127.32</c:v>
                </c:pt>
                <c:pt idx="9911">
                  <c:v>-105.0</c:v>
                </c:pt>
                <c:pt idx="9912">
                  <c:v>-105.0</c:v>
                </c:pt>
                <c:pt idx="9913">
                  <c:v>-101.07</c:v>
                </c:pt>
                <c:pt idx="9914">
                  <c:v>-5796.75</c:v>
                </c:pt>
                <c:pt idx="9915">
                  <c:v>-6062.52</c:v>
                </c:pt>
                <c:pt idx="9916">
                  <c:v>-6296.38</c:v>
                </c:pt>
                <c:pt idx="9917">
                  <c:v>-14962.93</c:v>
                </c:pt>
                <c:pt idx="9918">
                  <c:v>-1036.0</c:v>
                </c:pt>
                <c:pt idx="9919">
                  <c:v>-1278.13</c:v>
                </c:pt>
                <c:pt idx="9920">
                  <c:v>-12980.76</c:v>
                </c:pt>
                <c:pt idx="9921">
                  <c:v>-9943.459999999908</c:v>
                </c:pt>
                <c:pt idx="9922">
                  <c:v>-771.0</c:v>
                </c:pt>
                <c:pt idx="9923">
                  <c:v>-157.57</c:v>
                </c:pt>
                <c:pt idx="9924">
                  <c:v>-3600.0</c:v>
                </c:pt>
                <c:pt idx="9925">
                  <c:v>-121.25</c:v>
                </c:pt>
                <c:pt idx="9926">
                  <c:v>-678.3099999999994</c:v>
                </c:pt>
                <c:pt idx="9927">
                  <c:v>-1000.0</c:v>
                </c:pt>
                <c:pt idx="9928">
                  <c:v>-1765.16</c:v>
                </c:pt>
                <c:pt idx="9929">
                  <c:v>-139.0</c:v>
                </c:pt>
                <c:pt idx="9930">
                  <c:v>-4383.21</c:v>
                </c:pt>
                <c:pt idx="9931">
                  <c:v>-687.5</c:v>
                </c:pt>
                <c:pt idx="9932">
                  <c:v>-178.5</c:v>
                </c:pt>
                <c:pt idx="9933">
                  <c:v>-429.0</c:v>
                </c:pt>
                <c:pt idx="9934">
                  <c:v>-200.0</c:v>
                </c:pt>
                <c:pt idx="9935">
                  <c:v>-300.0</c:v>
                </c:pt>
                <c:pt idx="9936">
                  <c:v>-112.5</c:v>
                </c:pt>
                <c:pt idx="9937">
                  <c:v>-339.84</c:v>
                </c:pt>
                <c:pt idx="9938">
                  <c:v>-750.0</c:v>
                </c:pt>
                <c:pt idx="9939">
                  <c:v>-392.77</c:v>
                </c:pt>
                <c:pt idx="9940">
                  <c:v>-315.8399999999999</c:v>
                </c:pt>
                <c:pt idx="9941">
                  <c:v>-119.01</c:v>
                </c:pt>
                <c:pt idx="9942">
                  <c:v>-1711.0</c:v>
                </c:pt>
                <c:pt idx="9943">
                  <c:v>-829.54</c:v>
                </c:pt>
                <c:pt idx="9944">
                  <c:v>-1451.14</c:v>
                </c:pt>
                <c:pt idx="9945">
                  <c:v>-750.0</c:v>
                </c:pt>
                <c:pt idx="9946">
                  <c:v>-14990.33</c:v>
                </c:pt>
                <c:pt idx="9947">
                  <c:v>-16185.82</c:v>
                </c:pt>
                <c:pt idx="9948">
                  <c:v>-41.52</c:v>
                </c:pt>
                <c:pt idx="9949">
                  <c:v>-1139.51</c:v>
                </c:pt>
                <c:pt idx="9950">
                  <c:v>-7465.24</c:v>
                </c:pt>
                <c:pt idx="9951">
                  <c:v>-238.0</c:v>
                </c:pt>
                <c:pt idx="9952">
                  <c:v>-10448.82</c:v>
                </c:pt>
                <c:pt idx="9953">
                  <c:v>-214.0</c:v>
                </c:pt>
                <c:pt idx="9954">
                  <c:v>0.0</c:v>
                </c:pt>
                <c:pt idx="9955">
                  <c:v>-523.4499999999994</c:v>
                </c:pt>
                <c:pt idx="9956">
                  <c:v>-128.78</c:v>
                </c:pt>
                <c:pt idx="9957">
                  <c:v>-179.24</c:v>
                </c:pt>
                <c:pt idx="9958">
                  <c:v>-240.97</c:v>
                </c:pt>
                <c:pt idx="9959">
                  <c:v>-150.0</c:v>
                </c:pt>
                <c:pt idx="9960">
                  <c:v>-169.96</c:v>
                </c:pt>
                <c:pt idx="9961">
                  <c:v>-150.0</c:v>
                </c:pt>
                <c:pt idx="9962">
                  <c:v>-100.0</c:v>
                </c:pt>
                <c:pt idx="9963">
                  <c:v>-610.37</c:v>
                </c:pt>
                <c:pt idx="9964">
                  <c:v>-246.11</c:v>
                </c:pt>
                <c:pt idx="9965">
                  <c:v>-364.9299999999996</c:v>
                </c:pt>
                <c:pt idx="9966">
                  <c:v>-285.0</c:v>
                </c:pt>
                <c:pt idx="9967">
                  <c:v>-7928.0</c:v>
                </c:pt>
                <c:pt idx="9968">
                  <c:v>-250.0</c:v>
                </c:pt>
                <c:pt idx="9969">
                  <c:v>-250.68</c:v>
                </c:pt>
                <c:pt idx="9970">
                  <c:v>-231.26</c:v>
                </c:pt>
                <c:pt idx="9971">
                  <c:v>-100.0</c:v>
                </c:pt>
                <c:pt idx="9972">
                  <c:v>-9180.959999999908</c:v>
                </c:pt>
                <c:pt idx="9973">
                  <c:v>-231.26</c:v>
                </c:pt>
                <c:pt idx="9974">
                  <c:v>-115.65</c:v>
                </c:pt>
                <c:pt idx="9975">
                  <c:v>-17762.52</c:v>
                </c:pt>
                <c:pt idx="9976">
                  <c:v>-4495.88</c:v>
                </c:pt>
                <c:pt idx="9977">
                  <c:v>-750.52</c:v>
                </c:pt>
                <c:pt idx="9978">
                  <c:v>-910.0</c:v>
                </c:pt>
                <c:pt idx="9979">
                  <c:v>-959.88</c:v>
                </c:pt>
                <c:pt idx="9980">
                  <c:v>-6093.96</c:v>
                </c:pt>
                <c:pt idx="9981">
                  <c:v>-1500.0</c:v>
                </c:pt>
                <c:pt idx="9982">
                  <c:v>-587.0</c:v>
                </c:pt>
                <c:pt idx="9983">
                  <c:v>-11178.03</c:v>
                </c:pt>
                <c:pt idx="9984">
                  <c:v>-97.17999999999998</c:v>
                </c:pt>
                <c:pt idx="9985">
                  <c:v>-1250.0</c:v>
                </c:pt>
                <c:pt idx="9986">
                  <c:v>-469.34</c:v>
                </c:pt>
                <c:pt idx="9987">
                  <c:v>-300.0</c:v>
                </c:pt>
                <c:pt idx="9988">
                  <c:v>-224.0</c:v>
                </c:pt>
                <c:pt idx="9989">
                  <c:v>-5140.09</c:v>
                </c:pt>
                <c:pt idx="9990">
                  <c:v>-1366.46</c:v>
                </c:pt>
                <c:pt idx="9991">
                  <c:v>-250.0</c:v>
                </c:pt>
                <c:pt idx="9992">
                  <c:v>-201.77</c:v>
                </c:pt>
                <c:pt idx="9993">
                  <c:v>-108.99</c:v>
                </c:pt>
                <c:pt idx="9994">
                  <c:v>-319.27</c:v>
                </c:pt>
                <c:pt idx="9995">
                  <c:v>-1500.0</c:v>
                </c:pt>
                <c:pt idx="9996">
                  <c:v>-145.0</c:v>
                </c:pt>
                <c:pt idx="9997">
                  <c:v>-110.0</c:v>
                </c:pt>
                <c:pt idx="9998">
                  <c:v>-300.0</c:v>
                </c:pt>
                <c:pt idx="9999">
                  <c:v>-1000.0</c:v>
                </c:pt>
                <c:pt idx="10000">
                  <c:v>-120.0</c:v>
                </c:pt>
                <c:pt idx="10001">
                  <c:v>-801.8499999999979</c:v>
                </c:pt>
                <c:pt idx="10002">
                  <c:v>-150.0</c:v>
                </c:pt>
                <c:pt idx="10003">
                  <c:v>-119.0</c:v>
                </c:pt>
                <c:pt idx="10004">
                  <c:v>-157.0</c:v>
                </c:pt>
                <c:pt idx="10005">
                  <c:v>-275.88</c:v>
                </c:pt>
                <c:pt idx="10006">
                  <c:v>-747.9599999999994</c:v>
                </c:pt>
                <c:pt idx="10007">
                  <c:v>-200.0</c:v>
                </c:pt>
                <c:pt idx="10008">
                  <c:v>-156.67</c:v>
                </c:pt>
                <c:pt idx="10009">
                  <c:v>-358.0</c:v>
                </c:pt>
                <c:pt idx="10010">
                  <c:v>-450.0</c:v>
                </c:pt>
                <c:pt idx="10011">
                  <c:v>-236.0</c:v>
                </c:pt>
                <c:pt idx="10012">
                  <c:v>-527.17</c:v>
                </c:pt>
                <c:pt idx="10013">
                  <c:v>-3861.15</c:v>
                </c:pt>
                <c:pt idx="10014">
                  <c:v>-57777.87</c:v>
                </c:pt>
                <c:pt idx="10015">
                  <c:v>-19932.0</c:v>
                </c:pt>
                <c:pt idx="10016">
                  <c:v>-393.0</c:v>
                </c:pt>
                <c:pt idx="10017">
                  <c:v>-19690.0</c:v>
                </c:pt>
                <c:pt idx="10018">
                  <c:v>-1007.4</c:v>
                </c:pt>
                <c:pt idx="10019">
                  <c:v>-18194.0</c:v>
                </c:pt>
                <c:pt idx="10020">
                  <c:v>-1372.29</c:v>
                </c:pt>
                <c:pt idx="10021">
                  <c:v>-1535.0</c:v>
                </c:pt>
                <c:pt idx="10022">
                  <c:v>-275.0</c:v>
                </c:pt>
                <c:pt idx="10023">
                  <c:v>-400.0</c:v>
                </c:pt>
                <c:pt idx="10024">
                  <c:v>-150.0</c:v>
                </c:pt>
                <c:pt idx="10025">
                  <c:v>-140.0</c:v>
                </c:pt>
                <c:pt idx="10026">
                  <c:v>-629.72</c:v>
                </c:pt>
                <c:pt idx="10027">
                  <c:v>-194.79</c:v>
                </c:pt>
                <c:pt idx="10028">
                  <c:v>-1757.0</c:v>
                </c:pt>
                <c:pt idx="10029">
                  <c:v>-7458.0</c:v>
                </c:pt>
                <c:pt idx="10030">
                  <c:v>-3096.0</c:v>
                </c:pt>
                <c:pt idx="10031">
                  <c:v>-1720.0</c:v>
                </c:pt>
                <c:pt idx="10032">
                  <c:v>-150.0</c:v>
                </c:pt>
                <c:pt idx="10033">
                  <c:v>-15995.0</c:v>
                </c:pt>
                <c:pt idx="10034">
                  <c:v>-6000.0</c:v>
                </c:pt>
                <c:pt idx="10035">
                  <c:v>-2800.0</c:v>
                </c:pt>
                <c:pt idx="10036">
                  <c:v>-9150.74</c:v>
                </c:pt>
                <c:pt idx="10037">
                  <c:v>-28718.81</c:v>
                </c:pt>
                <c:pt idx="10038">
                  <c:v>-6486.17</c:v>
                </c:pt>
                <c:pt idx="10039">
                  <c:v>-5147.95</c:v>
                </c:pt>
                <c:pt idx="10040">
                  <c:v>-77265.67</c:v>
                </c:pt>
                <c:pt idx="10041">
                  <c:v>-37690.0</c:v>
                </c:pt>
                <c:pt idx="10042">
                  <c:v>-17041.58000000001</c:v>
                </c:pt>
                <c:pt idx="10043">
                  <c:v>-2680.36</c:v>
                </c:pt>
                <c:pt idx="10044">
                  <c:v>-140.0</c:v>
                </c:pt>
                <c:pt idx="10045">
                  <c:v>-261.81</c:v>
                </c:pt>
                <c:pt idx="10046">
                  <c:v>-354.65</c:v>
                </c:pt>
                <c:pt idx="10047">
                  <c:v>-347.7</c:v>
                </c:pt>
                <c:pt idx="10048">
                  <c:v>-281.42</c:v>
                </c:pt>
                <c:pt idx="10049">
                  <c:v>-1736.5</c:v>
                </c:pt>
                <c:pt idx="10050">
                  <c:v>-350.0</c:v>
                </c:pt>
                <c:pt idx="10051">
                  <c:v>-188.58</c:v>
                </c:pt>
                <c:pt idx="10052">
                  <c:v>-150.0</c:v>
                </c:pt>
                <c:pt idx="10053">
                  <c:v>-1123.53</c:v>
                </c:pt>
                <c:pt idx="10054">
                  <c:v>-23951.0</c:v>
                </c:pt>
                <c:pt idx="10055">
                  <c:v>-498.4</c:v>
                </c:pt>
                <c:pt idx="10056">
                  <c:v>-666.22</c:v>
                </c:pt>
                <c:pt idx="10057">
                  <c:v>-1789.0</c:v>
                </c:pt>
                <c:pt idx="10058">
                  <c:v>-6.89</c:v>
                </c:pt>
                <c:pt idx="10059">
                  <c:v>-13838.35</c:v>
                </c:pt>
                <c:pt idx="10060">
                  <c:v>-690.0</c:v>
                </c:pt>
                <c:pt idx="10061">
                  <c:v>-654.51</c:v>
                </c:pt>
                <c:pt idx="10062">
                  <c:v>-7309.0</c:v>
                </c:pt>
                <c:pt idx="10063">
                  <c:v>-35000.0</c:v>
                </c:pt>
                <c:pt idx="10064">
                  <c:v>-14548.6</c:v>
                </c:pt>
                <c:pt idx="10065">
                  <c:v>-12192.43</c:v>
                </c:pt>
                <c:pt idx="10066">
                  <c:v>-9701.559999999923</c:v>
                </c:pt>
                <c:pt idx="10067">
                  <c:v>-8128.54</c:v>
                </c:pt>
                <c:pt idx="10068">
                  <c:v>-840.0</c:v>
                </c:pt>
                <c:pt idx="10069">
                  <c:v>-214.18</c:v>
                </c:pt>
                <c:pt idx="10070">
                  <c:v>-2500.0</c:v>
                </c:pt>
                <c:pt idx="10071">
                  <c:v>-614.58</c:v>
                </c:pt>
                <c:pt idx="10072">
                  <c:v>-140.0</c:v>
                </c:pt>
                <c:pt idx="10073">
                  <c:v>-200.0</c:v>
                </c:pt>
                <c:pt idx="10074">
                  <c:v>-150.0</c:v>
                </c:pt>
                <c:pt idx="10075">
                  <c:v>-500.0</c:v>
                </c:pt>
                <c:pt idx="10076">
                  <c:v>-2500.0</c:v>
                </c:pt>
                <c:pt idx="10077">
                  <c:v>-1640.0</c:v>
                </c:pt>
                <c:pt idx="10078">
                  <c:v>-189.49</c:v>
                </c:pt>
                <c:pt idx="10079">
                  <c:v>-1652.4</c:v>
                </c:pt>
                <c:pt idx="10080">
                  <c:v>-560.99</c:v>
                </c:pt>
                <c:pt idx="10081">
                  <c:v>-100.0</c:v>
                </c:pt>
                <c:pt idx="10082">
                  <c:v>-817.74</c:v>
                </c:pt>
                <c:pt idx="10083">
                  <c:v>-725.01</c:v>
                </c:pt>
                <c:pt idx="10084">
                  <c:v>-140.0</c:v>
                </c:pt>
                <c:pt idx="10085">
                  <c:v>-927.37</c:v>
                </c:pt>
                <c:pt idx="10086">
                  <c:v>-148.9</c:v>
                </c:pt>
                <c:pt idx="10087">
                  <c:v>-781.0</c:v>
                </c:pt>
                <c:pt idx="10088">
                  <c:v>-6308.09</c:v>
                </c:pt>
                <c:pt idx="10089">
                  <c:v>-7049.94</c:v>
                </c:pt>
                <c:pt idx="10090">
                  <c:v>-8392.78</c:v>
                </c:pt>
                <c:pt idx="10091">
                  <c:v>-3930.0</c:v>
                </c:pt>
                <c:pt idx="10092">
                  <c:v>-7113.0</c:v>
                </c:pt>
                <c:pt idx="10093">
                  <c:v>-1284.93</c:v>
                </c:pt>
                <c:pt idx="10094">
                  <c:v>-1054.13</c:v>
                </c:pt>
                <c:pt idx="10095">
                  <c:v>-807.39</c:v>
                </c:pt>
                <c:pt idx="10096">
                  <c:v>-3930.0</c:v>
                </c:pt>
                <c:pt idx="10097">
                  <c:v>-1736.6</c:v>
                </c:pt>
                <c:pt idx="10098">
                  <c:v>-28.16</c:v>
                </c:pt>
                <c:pt idx="10099">
                  <c:v>-8106.91</c:v>
                </c:pt>
                <c:pt idx="10100">
                  <c:v>-10074.34</c:v>
                </c:pt>
                <c:pt idx="10101">
                  <c:v>-12806.62</c:v>
                </c:pt>
                <c:pt idx="10102">
                  <c:v>-6250.99</c:v>
                </c:pt>
                <c:pt idx="10103">
                  <c:v>-6078.66</c:v>
                </c:pt>
                <c:pt idx="10104">
                  <c:v>-7303.65</c:v>
                </c:pt>
                <c:pt idx="10105">
                  <c:v>-18.21</c:v>
                </c:pt>
                <c:pt idx="10106">
                  <c:v>-5821.19</c:v>
                </c:pt>
                <c:pt idx="10107">
                  <c:v>-8021.6</c:v>
                </c:pt>
                <c:pt idx="10108">
                  <c:v>-103655.98</c:v>
                </c:pt>
                <c:pt idx="10109">
                  <c:v>-204.5</c:v>
                </c:pt>
                <c:pt idx="10110">
                  <c:v>-3045.0</c:v>
                </c:pt>
                <c:pt idx="10111">
                  <c:v>-275.0</c:v>
                </c:pt>
                <c:pt idx="10112">
                  <c:v>-210.02</c:v>
                </c:pt>
                <c:pt idx="10113">
                  <c:v>-260.0</c:v>
                </c:pt>
                <c:pt idx="10114">
                  <c:v>-15400.0</c:v>
                </c:pt>
                <c:pt idx="10115">
                  <c:v>-100.0</c:v>
                </c:pt>
                <c:pt idx="10116">
                  <c:v>-100.0</c:v>
                </c:pt>
                <c:pt idx="10117">
                  <c:v>-420.0</c:v>
                </c:pt>
                <c:pt idx="10118">
                  <c:v>-599.8199999999994</c:v>
                </c:pt>
                <c:pt idx="10119">
                  <c:v>-300.0</c:v>
                </c:pt>
                <c:pt idx="10120">
                  <c:v>-510.0</c:v>
                </c:pt>
                <c:pt idx="10121">
                  <c:v>-450.0</c:v>
                </c:pt>
                <c:pt idx="10122">
                  <c:v>-206.5</c:v>
                </c:pt>
                <c:pt idx="10123">
                  <c:v>-600.0</c:v>
                </c:pt>
                <c:pt idx="10124">
                  <c:v>-4500.0</c:v>
                </c:pt>
                <c:pt idx="10125">
                  <c:v>-21720.0</c:v>
                </c:pt>
                <c:pt idx="10126">
                  <c:v>-726.0</c:v>
                </c:pt>
                <c:pt idx="10127">
                  <c:v>-1255.87</c:v>
                </c:pt>
                <c:pt idx="10128">
                  <c:v>-394.69</c:v>
                </c:pt>
                <c:pt idx="10129">
                  <c:v>-6662.3</c:v>
                </c:pt>
                <c:pt idx="10130">
                  <c:v>-949.9499999999994</c:v>
                </c:pt>
                <c:pt idx="10131">
                  <c:v>-18213.48</c:v>
                </c:pt>
                <c:pt idx="10132">
                  <c:v>-5812.27</c:v>
                </c:pt>
                <c:pt idx="10133">
                  <c:v>-12.0</c:v>
                </c:pt>
                <c:pt idx="10134">
                  <c:v>-237.8</c:v>
                </c:pt>
                <c:pt idx="10135">
                  <c:v>-3520.0</c:v>
                </c:pt>
                <c:pt idx="10136">
                  <c:v>-200.0</c:v>
                </c:pt>
                <c:pt idx="10137">
                  <c:v>-119.0</c:v>
                </c:pt>
                <c:pt idx="10138">
                  <c:v>-229.84</c:v>
                </c:pt>
                <c:pt idx="10139">
                  <c:v>-347.14</c:v>
                </c:pt>
                <c:pt idx="10140">
                  <c:v>-341.0</c:v>
                </c:pt>
                <c:pt idx="10141">
                  <c:v>-137.0</c:v>
                </c:pt>
                <c:pt idx="10142">
                  <c:v>-119.0</c:v>
                </c:pt>
                <c:pt idx="10143">
                  <c:v>-291.55</c:v>
                </c:pt>
                <c:pt idx="10144">
                  <c:v>-100.0</c:v>
                </c:pt>
                <c:pt idx="10145">
                  <c:v>-750.0</c:v>
                </c:pt>
                <c:pt idx="10146">
                  <c:v>-100.92</c:v>
                </c:pt>
                <c:pt idx="10147">
                  <c:v>-229.19</c:v>
                </c:pt>
                <c:pt idx="10148">
                  <c:v>-19971.83</c:v>
                </c:pt>
                <c:pt idx="10149">
                  <c:v>-1017.65</c:v>
                </c:pt>
                <c:pt idx="10150">
                  <c:v>-58651.73</c:v>
                </c:pt>
                <c:pt idx="10151">
                  <c:v>-3938.0</c:v>
                </c:pt>
                <c:pt idx="10152">
                  <c:v>-371.53</c:v>
                </c:pt>
                <c:pt idx="10153">
                  <c:v>-289.69</c:v>
                </c:pt>
                <c:pt idx="10154">
                  <c:v>-2640.0</c:v>
                </c:pt>
                <c:pt idx="10155">
                  <c:v>-2250.0</c:v>
                </c:pt>
                <c:pt idx="10156">
                  <c:v>-100.0</c:v>
                </c:pt>
                <c:pt idx="10157">
                  <c:v>-250.0</c:v>
                </c:pt>
                <c:pt idx="10158">
                  <c:v>-600.0</c:v>
                </c:pt>
                <c:pt idx="10159">
                  <c:v>-294.61</c:v>
                </c:pt>
                <c:pt idx="10160">
                  <c:v>-995.12</c:v>
                </c:pt>
                <c:pt idx="10161">
                  <c:v>-350.0</c:v>
                </c:pt>
                <c:pt idx="10162">
                  <c:v>-320.0</c:v>
                </c:pt>
                <c:pt idx="10163">
                  <c:v>-3977.5</c:v>
                </c:pt>
                <c:pt idx="10164">
                  <c:v>-200.0</c:v>
                </c:pt>
                <c:pt idx="10165">
                  <c:v>-200.0</c:v>
                </c:pt>
                <c:pt idx="10166">
                  <c:v>-250.0</c:v>
                </c:pt>
                <c:pt idx="10167">
                  <c:v>-107.62</c:v>
                </c:pt>
                <c:pt idx="10168">
                  <c:v>-120.0</c:v>
                </c:pt>
                <c:pt idx="10169">
                  <c:v>-105.0</c:v>
                </c:pt>
                <c:pt idx="10170">
                  <c:v>-22.35</c:v>
                </c:pt>
                <c:pt idx="10171">
                  <c:v>-22511.0</c:v>
                </c:pt>
                <c:pt idx="10172">
                  <c:v>-150.0</c:v>
                </c:pt>
                <c:pt idx="10173">
                  <c:v>-852.37</c:v>
                </c:pt>
                <c:pt idx="10174">
                  <c:v>-200.0</c:v>
                </c:pt>
                <c:pt idx="10175">
                  <c:v>-105.0</c:v>
                </c:pt>
                <c:pt idx="10176">
                  <c:v>-300.0</c:v>
                </c:pt>
                <c:pt idx="10177">
                  <c:v>-259.12</c:v>
                </c:pt>
                <c:pt idx="10178">
                  <c:v>-499.31</c:v>
                </c:pt>
                <c:pt idx="10179">
                  <c:v>-100.0</c:v>
                </c:pt>
                <c:pt idx="10180">
                  <c:v>-100.0</c:v>
                </c:pt>
                <c:pt idx="10181">
                  <c:v>-812.5</c:v>
                </c:pt>
                <c:pt idx="10182">
                  <c:v>-1000.0</c:v>
                </c:pt>
                <c:pt idx="10183">
                  <c:v>-383.26</c:v>
                </c:pt>
                <c:pt idx="10184">
                  <c:v>-250.0</c:v>
                </c:pt>
                <c:pt idx="10185">
                  <c:v>-175.0</c:v>
                </c:pt>
                <c:pt idx="10186">
                  <c:v>-100.0</c:v>
                </c:pt>
                <c:pt idx="10187">
                  <c:v>-510.0</c:v>
                </c:pt>
                <c:pt idx="10188">
                  <c:v>-250.0</c:v>
                </c:pt>
                <c:pt idx="10189">
                  <c:v>-4335.14</c:v>
                </c:pt>
                <c:pt idx="10190">
                  <c:v>-8200.0</c:v>
                </c:pt>
                <c:pt idx="10191">
                  <c:v>-548.6</c:v>
                </c:pt>
                <c:pt idx="10192">
                  <c:v>-435.0</c:v>
                </c:pt>
                <c:pt idx="10193">
                  <c:v>-155.0</c:v>
                </c:pt>
                <c:pt idx="10194">
                  <c:v>-24.0</c:v>
                </c:pt>
                <c:pt idx="10195">
                  <c:v>-5.6</c:v>
                </c:pt>
                <c:pt idx="10196">
                  <c:v>-2108.4</c:v>
                </c:pt>
                <c:pt idx="10197">
                  <c:v>-14589.41</c:v>
                </c:pt>
                <c:pt idx="10198">
                  <c:v>-3350.0</c:v>
                </c:pt>
                <c:pt idx="10199">
                  <c:v>-5066.04</c:v>
                </c:pt>
                <c:pt idx="10200">
                  <c:v>-5920.75</c:v>
                </c:pt>
                <c:pt idx="10201">
                  <c:v>-34020.0</c:v>
                </c:pt>
                <c:pt idx="10202">
                  <c:v>-466.0</c:v>
                </c:pt>
                <c:pt idx="10203">
                  <c:v>-750.0</c:v>
                </c:pt>
                <c:pt idx="10204">
                  <c:v>-340.46</c:v>
                </c:pt>
                <c:pt idx="10205">
                  <c:v>-2465.24</c:v>
                </c:pt>
                <c:pt idx="10206">
                  <c:v>-577.3199999999994</c:v>
                </c:pt>
                <c:pt idx="10207">
                  <c:v>-103.2</c:v>
                </c:pt>
                <c:pt idx="10208">
                  <c:v>-117.81</c:v>
                </c:pt>
                <c:pt idx="10209">
                  <c:v>-560.0</c:v>
                </c:pt>
                <c:pt idx="10210">
                  <c:v>-275.0</c:v>
                </c:pt>
                <c:pt idx="10211">
                  <c:v>-155.95</c:v>
                </c:pt>
                <c:pt idx="10212">
                  <c:v>-321.0</c:v>
                </c:pt>
                <c:pt idx="10213">
                  <c:v>-1414.32</c:v>
                </c:pt>
                <c:pt idx="10214">
                  <c:v>-6004.09</c:v>
                </c:pt>
                <c:pt idx="10215">
                  <c:v>-65871.97</c:v>
                </c:pt>
                <c:pt idx="10216">
                  <c:v>-253.11</c:v>
                </c:pt>
                <c:pt idx="10217">
                  <c:v>-11286.0</c:v>
                </c:pt>
                <c:pt idx="10218">
                  <c:v>-876.38</c:v>
                </c:pt>
                <c:pt idx="10219">
                  <c:v>-1222.73</c:v>
                </c:pt>
                <c:pt idx="10220">
                  <c:v>-225.0</c:v>
                </c:pt>
                <c:pt idx="10221">
                  <c:v>-200.0</c:v>
                </c:pt>
                <c:pt idx="10222">
                  <c:v>-200.0</c:v>
                </c:pt>
                <c:pt idx="10223">
                  <c:v>-150.0</c:v>
                </c:pt>
                <c:pt idx="10224">
                  <c:v>-112.5</c:v>
                </c:pt>
                <c:pt idx="10225">
                  <c:v>-116.05</c:v>
                </c:pt>
                <c:pt idx="10226">
                  <c:v>-320.0</c:v>
                </c:pt>
                <c:pt idx="10227">
                  <c:v>-600.0</c:v>
                </c:pt>
                <c:pt idx="10228">
                  <c:v>-1521.25</c:v>
                </c:pt>
                <c:pt idx="10229">
                  <c:v>-197.22</c:v>
                </c:pt>
                <c:pt idx="10230">
                  <c:v>-166.56</c:v>
                </c:pt>
                <c:pt idx="10231">
                  <c:v>-600.0</c:v>
                </c:pt>
                <c:pt idx="10232">
                  <c:v>-428.0</c:v>
                </c:pt>
                <c:pt idx="10233">
                  <c:v>-200.0</c:v>
                </c:pt>
                <c:pt idx="10234">
                  <c:v>-10794.5</c:v>
                </c:pt>
                <c:pt idx="10235">
                  <c:v>-7178.76</c:v>
                </c:pt>
                <c:pt idx="10236">
                  <c:v>-7178.76</c:v>
                </c:pt>
                <c:pt idx="10237">
                  <c:v>-11506.0</c:v>
                </c:pt>
                <c:pt idx="10238">
                  <c:v>-14498.83</c:v>
                </c:pt>
                <c:pt idx="10239">
                  <c:v>-20611.0</c:v>
                </c:pt>
                <c:pt idx="10240">
                  <c:v>-619.0</c:v>
                </c:pt>
                <c:pt idx="10241">
                  <c:v>-700.0</c:v>
                </c:pt>
                <c:pt idx="10242">
                  <c:v>-6.93</c:v>
                </c:pt>
                <c:pt idx="10243">
                  <c:v>-164779.23</c:v>
                </c:pt>
                <c:pt idx="10244">
                  <c:v>-5592.34</c:v>
                </c:pt>
                <c:pt idx="10245">
                  <c:v>-87.07</c:v>
                </c:pt>
                <c:pt idx="10246">
                  <c:v>-5905.04</c:v>
                </c:pt>
                <c:pt idx="10247">
                  <c:v>-2.38610863E6</c:v>
                </c:pt>
                <c:pt idx="10248">
                  <c:v>-35749.02</c:v>
                </c:pt>
                <c:pt idx="10249">
                  <c:v>-7751.05</c:v>
                </c:pt>
                <c:pt idx="10250">
                  <c:v>-283052.23</c:v>
                </c:pt>
                <c:pt idx="10251">
                  <c:v>-21466.0</c:v>
                </c:pt>
                <c:pt idx="10252">
                  <c:v>-2191.61</c:v>
                </c:pt>
                <c:pt idx="10253">
                  <c:v>-200.0</c:v>
                </c:pt>
                <c:pt idx="10254">
                  <c:v>-608.04</c:v>
                </c:pt>
                <c:pt idx="10255">
                  <c:v>-304.45</c:v>
                </c:pt>
                <c:pt idx="10256">
                  <c:v>-2086.67</c:v>
                </c:pt>
                <c:pt idx="10257">
                  <c:v>-4594.15</c:v>
                </c:pt>
                <c:pt idx="10258">
                  <c:v>-301.26</c:v>
                </c:pt>
                <c:pt idx="10259">
                  <c:v>-290.76</c:v>
                </c:pt>
                <c:pt idx="10260">
                  <c:v>-59950.0</c:v>
                </c:pt>
                <c:pt idx="10261">
                  <c:v>-14000.0</c:v>
                </c:pt>
                <c:pt idx="10262">
                  <c:v>-1195.75</c:v>
                </c:pt>
                <c:pt idx="10263">
                  <c:v>-1950.0</c:v>
                </c:pt>
                <c:pt idx="10264">
                  <c:v>-267.5899999999999</c:v>
                </c:pt>
                <c:pt idx="10265">
                  <c:v>-7680.84</c:v>
                </c:pt>
                <c:pt idx="10266">
                  <c:v>-192.23</c:v>
                </c:pt>
                <c:pt idx="10267">
                  <c:v>-233.67</c:v>
                </c:pt>
                <c:pt idx="10268">
                  <c:v>-300.0</c:v>
                </c:pt>
                <c:pt idx="10269">
                  <c:v>-149.62</c:v>
                </c:pt>
                <c:pt idx="10270">
                  <c:v>-119.21</c:v>
                </c:pt>
                <c:pt idx="10271">
                  <c:v>-100.0</c:v>
                </c:pt>
                <c:pt idx="10272">
                  <c:v>-897.68</c:v>
                </c:pt>
                <c:pt idx="10273">
                  <c:v>-199.0</c:v>
                </c:pt>
                <c:pt idx="10274">
                  <c:v>-320.0</c:v>
                </c:pt>
                <c:pt idx="10275">
                  <c:v>-100.0</c:v>
                </c:pt>
                <c:pt idx="10276">
                  <c:v>-2000.0</c:v>
                </c:pt>
                <c:pt idx="10277">
                  <c:v>-226.89</c:v>
                </c:pt>
                <c:pt idx="10278">
                  <c:v>-700.0</c:v>
                </c:pt>
                <c:pt idx="10279">
                  <c:v>-320.0</c:v>
                </c:pt>
                <c:pt idx="10280">
                  <c:v>-1595.86</c:v>
                </c:pt>
                <c:pt idx="10281">
                  <c:v>-400.0</c:v>
                </c:pt>
                <c:pt idx="10282">
                  <c:v>-142.16</c:v>
                </c:pt>
                <c:pt idx="10283">
                  <c:v>-155.81</c:v>
                </c:pt>
                <c:pt idx="10284">
                  <c:v>-4500.0</c:v>
                </c:pt>
                <c:pt idx="10285">
                  <c:v>-1147.77</c:v>
                </c:pt>
                <c:pt idx="10286">
                  <c:v>-100000.0</c:v>
                </c:pt>
                <c:pt idx="10287">
                  <c:v>-3973.64</c:v>
                </c:pt>
                <c:pt idx="10288">
                  <c:v>-201.0</c:v>
                </c:pt>
                <c:pt idx="10289">
                  <c:v>-630.39</c:v>
                </c:pt>
                <c:pt idx="10290">
                  <c:v>-150.0</c:v>
                </c:pt>
                <c:pt idx="10291">
                  <c:v>-200.0</c:v>
                </c:pt>
                <c:pt idx="10292">
                  <c:v>-3873.04</c:v>
                </c:pt>
                <c:pt idx="10293">
                  <c:v>-211.1</c:v>
                </c:pt>
                <c:pt idx="10294">
                  <c:v>-150.0</c:v>
                </c:pt>
                <c:pt idx="10295">
                  <c:v>-282.54</c:v>
                </c:pt>
                <c:pt idx="10296">
                  <c:v>-327.3999999999999</c:v>
                </c:pt>
                <c:pt idx="10297">
                  <c:v>-2355.9</c:v>
                </c:pt>
                <c:pt idx="10298">
                  <c:v>-2024.15</c:v>
                </c:pt>
                <c:pt idx="10299">
                  <c:v>-117.46</c:v>
                </c:pt>
                <c:pt idx="10300">
                  <c:v>-437.5</c:v>
                </c:pt>
                <c:pt idx="10301">
                  <c:v>-349.41</c:v>
                </c:pt>
                <c:pt idx="10302">
                  <c:v>-159.4</c:v>
                </c:pt>
                <c:pt idx="10303">
                  <c:v>-110.0</c:v>
                </c:pt>
                <c:pt idx="10304">
                  <c:v>-1097.9</c:v>
                </c:pt>
                <c:pt idx="10305">
                  <c:v>-249.36</c:v>
                </c:pt>
                <c:pt idx="10306">
                  <c:v>-340.69</c:v>
                </c:pt>
                <c:pt idx="10307">
                  <c:v>-250.0</c:v>
                </c:pt>
                <c:pt idx="10308">
                  <c:v>-588.8599999999979</c:v>
                </c:pt>
                <c:pt idx="10309">
                  <c:v>-270.0</c:v>
                </c:pt>
                <c:pt idx="10310">
                  <c:v>-100.0</c:v>
                </c:pt>
                <c:pt idx="10311">
                  <c:v>-291.55</c:v>
                </c:pt>
                <c:pt idx="10312">
                  <c:v>-100.0</c:v>
                </c:pt>
                <c:pt idx="10313">
                  <c:v>0.0</c:v>
                </c:pt>
                <c:pt idx="10314">
                  <c:v>-1500.0</c:v>
                </c:pt>
                <c:pt idx="10315">
                  <c:v>-126.0</c:v>
                </c:pt>
                <c:pt idx="10316">
                  <c:v>-2900.66</c:v>
                </c:pt>
                <c:pt idx="10317">
                  <c:v>-1741.4</c:v>
                </c:pt>
                <c:pt idx="10318">
                  <c:v>-1498.4</c:v>
                </c:pt>
                <c:pt idx="10319">
                  <c:v>-517.04</c:v>
                </c:pt>
                <c:pt idx="10320">
                  <c:v>-482.0</c:v>
                </c:pt>
                <c:pt idx="10321">
                  <c:v>-123.6</c:v>
                </c:pt>
                <c:pt idx="10322">
                  <c:v>-300.0</c:v>
                </c:pt>
                <c:pt idx="10323">
                  <c:v>-275.55</c:v>
                </c:pt>
                <c:pt idx="10324">
                  <c:v>-129.0</c:v>
                </c:pt>
                <c:pt idx="10325">
                  <c:v>-1100.0</c:v>
                </c:pt>
                <c:pt idx="10326">
                  <c:v>-262.11</c:v>
                </c:pt>
                <c:pt idx="10327">
                  <c:v>-375.5</c:v>
                </c:pt>
                <c:pt idx="10328">
                  <c:v>-208.0</c:v>
                </c:pt>
                <c:pt idx="10329">
                  <c:v>-210.16</c:v>
                </c:pt>
                <c:pt idx="10330">
                  <c:v>-240.0</c:v>
                </c:pt>
                <c:pt idx="10331">
                  <c:v>-235.0</c:v>
                </c:pt>
                <c:pt idx="10332">
                  <c:v>-402.5</c:v>
                </c:pt>
                <c:pt idx="10333">
                  <c:v>300.0</c:v>
                </c:pt>
                <c:pt idx="10334">
                  <c:v>-255.18</c:v>
                </c:pt>
                <c:pt idx="10335">
                  <c:v>-2683.11</c:v>
                </c:pt>
                <c:pt idx="10336">
                  <c:v>-105.0</c:v>
                </c:pt>
                <c:pt idx="10337">
                  <c:v>-10446.05</c:v>
                </c:pt>
                <c:pt idx="10338">
                  <c:v>-532.8099999999994</c:v>
                </c:pt>
                <c:pt idx="10339">
                  <c:v>-343.62</c:v>
                </c:pt>
                <c:pt idx="10340">
                  <c:v>-4865.0</c:v>
                </c:pt>
                <c:pt idx="10341">
                  <c:v>-450.0</c:v>
                </c:pt>
                <c:pt idx="10342">
                  <c:v>0.0</c:v>
                </c:pt>
                <c:pt idx="10343">
                  <c:v>-1741.57</c:v>
                </c:pt>
                <c:pt idx="10344">
                  <c:v>-128.0</c:v>
                </c:pt>
                <c:pt idx="10345">
                  <c:v>-44000.0</c:v>
                </c:pt>
                <c:pt idx="10346">
                  <c:v>-50000.0</c:v>
                </c:pt>
                <c:pt idx="10347">
                  <c:v>-1216.78</c:v>
                </c:pt>
                <c:pt idx="10348">
                  <c:v>-12.82</c:v>
                </c:pt>
                <c:pt idx="10349">
                  <c:v>-16098.88</c:v>
                </c:pt>
                <c:pt idx="10350">
                  <c:v>-3166.0</c:v>
                </c:pt>
                <c:pt idx="10351">
                  <c:v>-1802.63</c:v>
                </c:pt>
                <c:pt idx="10352">
                  <c:v>-7757.16</c:v>
                </c:pt>
                <c:pt idx="10353">
                  <c:v>-17.3</c:v>
                </c:pt>
                <c:pt idx="10354">
                  <c:v>-1.07</c:v>
                </c:pt>
                <c:pt idx="10355">
                  <c:v>-0.29</c:v>
                </c:pt>
                <c:pt idx="10356">
                  <c:v>-14.25</c:v>
                </c:pt>
                <c:pt idx="10357">
                  <c:v>-19.17000000000001</c:v>
                </c:pt>
                <c:pt idx="10358">
                  <c:v>-405.0</c:v>
                </c:pt>
                <c:pt idx="10359">
                  <c:v>-126.58</c:v>
                </c:pt>
                <c:pt idx="10360">
                  <c:v>-22090.0</c:v>
                </c:pt>
                <c:pt idx="10361">
                  <c:v>-500.0</c:v>
                </c:pt>
                <c:pt idx="10362">
                  <c:v>-275.0</c:v>
                </c:pt>
                <c:pt idx="10363">
                  <c:v>-252.0</c:v>
                </c:pt>
                <c:pt idx="10364">
                  <c:v>-1250.0</c:v>
                </c:pt>
                <c:pt idx="10365">
                  <c:v>-100.0</c:v>
                </c:pt>
                <c:pt idx="10366">
                  <c:v>-625.0</c:v>
                </c:pt>
                <c:pt idx="10367">
                  <c:v>-457.6</c:v>
                </c:pt>
                <c:pt idx="10368">
                  <c:v>-350.0</c:v>
                </c:pt>
                <c:pt idx="10369">
                  <c:v>-192.86</c:v>
                </c:pt>
                <c:pt idx="10370">
                  <c:v>-900.0</c:v>
                </c:pt>
                <c:pt idx="10371">
                  <c:v>-256.0</c:v>
                </c:pt>
                <c:pt idx="10372">
                  <c:v>-332.22</c:v>
                </c:pt>
                <c:pt idx="10373">
                  <c:v>-403.46</c:v>
                </c:pt>
                <c:pt idx="10374">
                  <c:v>-530.0</c:v>
                </c:pt>
                <c:pt idx="10375">
                  <c:v>-700.0</c:v>
                </c:pt>
                <c:pt idx="10376">
                  <c:v>-250.0</c:v>
                </c:pt>
                <c:pt idx="10377">
                  <c:v>-287.0</c:v>
                </c:pt>
                <c:pt idx="10378">
                  <c:v>-405.25</c:v>
                </c:pt>
                <c:pt idx="10379">
                  <c:v>-238.0</c:v>
                </c:pt>
                <c:pt idx="10380">
                  <c:v>-385.5</c:v>
                </c:pt>
                <c:pt idx="10381">
                  <c:v>-700.0</c:v>
                </c:pt>
                <c:pt idx="10382">
                  <c:v>-2807.7</c:v>
                </c:pt>
                <c:pt idx="10383">
                  <c:v>-191.69</c:v>
                </c:pt>
                <c:pt idx="10384">
                  <c:v>-1000.0</c:v>
                </c:pt>
                <c:pt idx="10385">
                  <c:v>-300.74</c:v>
                </c:pt>
                <c:pt idx="10386">
                  <c:v>-400.0</c:v>
                </c:pt>
                <c:pt idx="10387">
                  <c:v>-238.0</c:v>
                </c:pt>
                <c:pt idx="10388">
                  <c:v>-100.0</c:v>
                </c:pt>
                <c:pt idx="10389">
                  <c:v>-150.0</c:v>
                </c:pt>
                <c:pt idx="10390">
                  <c:v>-121.93</c:v>
                </c:pt>
                <c:pt idx="10391">
                  <c:v>-718.25</c:v>
                </c:pt>
                <c:pt idx="10392">
                  <c:v>-258.15</c:v>
                </c:pt>
                <c:pt idx="10393">
                  <c:v>-500.0</c:v>
                </c:pt>
                <c:pt idx="10394">
                  <c:v>-136.08</c:v>
                </c:pt>
                <c:pt idx="10395">
                  <c:v>-100.0</c:v>
                </c:pt>
                <c:pt idx="10396">
                  <c:v>-225.0</c:v>
                </c:pt>
                <c:pt idx="10397">
                  <c:v>-500.0</c:v>
                </c:pt>
                <c:pt idx="10398">
                  <c:v>-270.0</c:v>
                </c:pt>
                <c:pt idx="10399">
                  <c:v>-414.0</c:v>
                </c:pt>
                <c:pt idx="10400">
                  <c:v>-944.48</c:v>
                </c:pt>
                <c:pt idx="10401">
                  <c:v>-1000.0</c:v>
                </c:pt>
                <c:pt idx="10402">
                  <c:v>-120.0</c:v>
                </c:pt>
                <c:pt idx="10403">
                  <c:v>-500.0</c:v>
                </c:pt>
                <c:pt idx="10404">
                  <c:v>-560.5</c:v>
                </c:pt>
                <c:pt idx="10405">
                  <c:v>-29604.0</c:v>
                </c:pt>
                <c:pt idx="10406">
                  <c:v>-0.09</c:v>
                </c:pt>
                <c:pt idx="10407">
                  <c:v>-0.47</c:v>
                </c:pt>
                <c:pt idx="10408">
                  <c:v>-5.76</c:v>
                </c:pt>
                <c:pt idx="10409">
                  <c:v>-0.82</c:v>
                </c:pt>
                <c:pt idx="10410">
                  <c:v>-305.98</c:v>
                </c:pt>
                <c:pt idx="10411">
                  <c:v>-114.96</c:v>
                </c:pt>
                <c:pt idx="10412">
                  <c:v>-3983.0</c:v>
                </c:pt>
                <c:pt idx="10413">
                  <c:v>-959.17</c:v>
                </c:pt>
                <c:pt idx="10414">
                  <c:v>-1178.51</c:v>
                </c:pt>
                <c:pt idx="10415">
                  <c:v>-1019.0</c:v>
                </c:pt>
                <c:pt idx="10416">
                  <c:v>-5.06610765E6</c:v>
                </c:pt>
                <c:pt idx="10417">
                  <c:v>-3175.29</c:v>
                </c:pt>
                <c:pt idx="10418">
                  <c:v>-405.0</c:v>
                </c:pt>
                <c:pt idx="10419">
                  <c:v>-36.93</c:v>
                </c:pt>
                <c:pt idx="10420">
                  <c:v>-19.0</c:v>
                </c:pt>
                <c:pt idx="10421">
                  <c:v>-126.0</c:v>
                </c:pt>
                <c:pt idx="10422">
                  <c:v>-157.73</c:v>
                </c:pt>
                <c:pt idx="10423">
                  <c:v>-3780.05</c:v>
                </c:pt>
                <c:pt idx="10424">
                  <c:v>-7500.0</c:v>
                </c:pt>
                <c:pt idx="10425">
                  <c:v>-697.3</c:v>
                </c:pt>
                <c:pt idx="10426">
                  <c:v>-456.0</c:v>
                </c:pt>
                <c:pt idx="10427">
                  <c:v>-199.0</c:v>
                </c:pt>
                <c:pt idx="10428">
                  <c:v>-2500.0</c:v>
                </c:pt>
                <c:pt idx="10429">
                  <c:v>-324.81</c:v>
                </c:pt>
                <c:pt idx="10430">
                  <c:v>-520.72</c:v>
                </c:pt>
                <c:pt idx="10431">
                  <c:v>-750.0</c:v>
                </c:pt>
                <c:pt idx="10432">
                  <c:v>-325.0</c:v>
                </c:pt>
                <c:pt idx="10433">
                  <c:v>-500.0</c:v>
                </c:pt>
                <c:pt idx="10434">
                  <c:v>-180.0</c:v>
                </c:pt>
                <c:pt idx="10435">
                  <c:v>-200.0</c:v>
                </c:pt>
                <c:pt idx="10436">
                  <c:v>-900.0</c:v>
                </c:pt>
                <c:pt idx="10437">
                  <c:v>-115.0</c:v>
                </c:pt>
                <c:pt idx="10438">
                  <c:v>-101.64</c:v>
                </c:pt>
                <c:pt idx="10439">
                  <c:v>-700.0</c:v>
                </c:pt>
                <c:pt idx="10440">
                  <c:v>-2940.77</c:v>
                </c:pt>
                <c:pt idx="10441">
                  <c:v>-368.0</c:v>
                </c:pt>
                <c:pt idx="10442">
                  <c:v>-290.0</c:v>
                </c:pt>
                <c:pt idx="10443">
                  <c:v>-49.8</c:v>
                </c:pt>
                <c:pt idx="10444">
                  <c:v>-8.65</c:v>
                </c:pt>
                <c:pt idx="10445">
                  <c:v>-125.57</c:v>
                </c:pt>
                <c:pt idx="10446">
                  <c:v>-512.3499999999979</c:v>
                </c:pt>
                <c:pt idx="10447">
                  <c:v>-254.25</c:v>
                </c:pt>
                <c:pt idx="10448">
                  <c:v>-149.6</c:v>
                </c:pt>
                <c:pt idx="10449">
                  <c:v>-116.58</c:v>
                </c:pt>
                <c:pt idx="10450">
                  <c:v>-165.28</c:v>
                </c:pt>
                <c:pt idx="10451">
                  <c:v>-687.5</c:v>
                </c:pt>
                <c:pt idx="10452">
                  <c:v>-197.39</c:v>
                </c:pt>
                <c:pt idx="10453">
                  <c:v>-500.0</c:v>
                </c:pt>
                <c:pt idx="10454">
                  <c:v>-138.49</c:v>
                </c:pt>
                <c:pt idx="10455">
                  <c:v>-200.0</c:v>
                </c:pt>
                <c:pt idx="10456">
                  <c:v>-150.0</c:v>
                </c:pt>
                <c:pt idx="10457">
                  <c:v>-129.71</c:v>
                </c:pt>
                <c:pt idx="10458">
                  <c:v>-768.08</c:v>
                </c:pt>
                <c:pt idx="10459">
                  <c:v>-500.0</c:v>
                </c:pt>
                <c:pt idx="10460">
                  <c:v>-5032.29</c:v>
                </c:pt>
                <c:pt idx="10461">
                  <c:v>-36561.96</c:v>
                </c:pt>
                <c:pt idx="10462">
                  <c:v>-38699.54</c:v>
                </c:pt>
                <c:pt idx="10463">
                  <c:v>-25951.0</c:v>
                </c:pt>
                <c:pt idx="10464">
                  <c:v>-6758.8</c:v>
                </c:pt>
                <c:pt idx="10465">
                  <c:v>-12967.14</c:v>
                </c:pt>
                <c:pt idx="10466">
                  <c:v>-15695.97</c:v>
                </c:pt>
                <c:pt idx="10467">
                  <c:v>-30780.0</c:v>
                </c:pt>
                <c:pt idx="10468">
                  <c:v>-750.0</c:v>
                </c:pt>
                <c:pt idx="10469">
                  <c:v>-140.0</c:v>
                </c:pt>
                <c:pt idx="10470">
                  <c:v>-250.0</c:v>
                </c:pt>
                <c:pt idx="10471">
                  <c:v>-7538.11</c:v>
                </c:pt>
                <c:pt idx="10472">
                  <c:v>0.0</c:v>
                </c:pt>
                <c:pt idx="10473">
                  <c:v>-2697.58</c:v>
                </c:pt>
                <c:pt idx="10474">
                  <c:v>-153.0</c:v>
                </c:pt>
                <c:pt idx="10475">
                  <c:v>-389.0</c:v>
                </c:pt>
                <c:pt idx="10476">
                  <c:v>-150.01</c:v>
                </c:pt>
                <c:pt idx="10477">
                  <c:v>-104810.0</c:v>
                </c:pt>
                <c:pt idx="10478">
                  <c:v>-112.35</c:v>
                </c:pt>
                <c:pt idx="10479">
                  <c:v>-537.98</c:v>
                </c:pt>
                <c:pt idx="10480">
                  <c:v>-150.0</c:v>
                </c:pt>
                <c:pt idx="10481">
                  <c:v>-500.0</c:v>
                </c:pt>
                <c:pt idx="10482">
                  <c:v>-1397.67</c:v>
                </c:pt>
                <c:pt idx="10483">
                  <c:v>-353.1</c:v>
                </c:pt>
                <c:pt idx="10484">
                  <c:v>-422.0</c:v>
                </c:pt>
                <c:pt idx="10485">
                  <c:v>-2637.67</c:v>
                </c:pt>
                <c:pt idx="10486">
                  <c:v>-12250.31</c:v>
                </c:pt>
                <c:pt idx="10487">
                  <c:v>-14157.95</c:v>
                </c:pt>
                <c:pt idx="10488">
                  <c:v>-16.52</c:v>
                </c:pt>
                <c:pt idx="10489">
                  <c:v>-6872.13</c:v>
                </c:pt>
                <c:pt idx="10490">
                  <c:v>-595.5</c:v>
                </c:pt>
                <c:pt idx="10491">
                  <c:v>-4282.75</c:v>
                </c:pt>
                <c:pt idx="10492">
                  <c:v>-754.4499999999994</c:v>
                </c:pt>
                <c:pt idx="10493">
                  <c:v>-3053.65</c:v>
                </c:pt>
                <c:pt idx="10494">
                  <c:v>-2056.0</c:v>
                </c:pt>
                <c:pt idx="10495">
                  <c:v>-155.49</c:v>
                </c:pt>
                <c:pt idx="10496">
                  <c:v>-450.24</c:v>
                </c:pt>
                <c:pt idx="10497">
                  <c:v>-560.0</c:v>
                </c:pt>
                <c:pt idx="10498">
                  <c:v>-600.0</c:v>
                </c:pt>
                <c:pt idx="10499">
                  <c:v>-322.29</c:v>
                </c:pt>
                <c:pt idx="10500">
                  <c:v>-113.18</c:v>
                </c:pt>
                <c:pt idx="10501">
                  <c:v>-425.0</c:v>
                </c:pt>
                <c:pt idx="10502">
                  <c:v>-320.0</c:v>
                </c:pt>
                <c:pt idx="10503">
                  <c:v>-130.0</c:v>
                </c:pt>
                <c:pt idx="10504">
                  <c:v>-166.06</c:v>
                </c:pt>
                <c:pt idx="10505">
                  <c:v>-539.49</c:v>
                </c:pt>
                <c:pt idx="10506">
                  <c:v>-238.66</c:v>
                </c:pt>
                <c:pt idx="10507">
                  <c:v>-105.36</c:v>
                </c:pt>
                <c:pt idx="10508">
                  <c:v>-5391.28</c:v>
                </c:pt>
                <c:pt idx="10509">
                  <c:v>-43.32</c:v>
                </c:pt>
                <c:pt idx="10510">
                  <c:v>-8060.01</c:v>
                </c:pt>
                <c:pt idx="10511">
                  <c:v>-5954.74</c:v>
                </c:pt>
                <c:pt idx="10512">
                  <c:v>-154.55</c:v>
                </c:pt>
                <c:pt idx="10513">
                  <c:v>-98.0</c:v>
                </c:pt>
                <c:pt idx="10514">
                  <c:v>-1038.0</c:v>
                </c:pt>
                <c:pt idx="10515">
                  <c:v>-4971.900000000001</c:v>
                </c:pt>
                <c:pt idx="10516">
                  <c:v>-6381.0</c:v>
                </c:pt>
                <c:pt idx="10517">
                  <c:v>-61447.53</c:v>
                </c:pt>
                <c:pt idx="10518">
                  <c:v>-2629.3</c:v>
                </c:pt>
                <c:pt idx="10519">
                  <c:v>-3111.66</c:v>
                </c:pt>
                <c:pt idx="10520">
                  <c:v>-9706.68</c:v>
                </c:pt>
                <c:pt idx="10521">
                  <c:v>-200.0</c:v>
                </c:pt>
                <c:pt idx="10522">
                  <c:v>-199.9</c:v>
                </c:pt>
                <c:pt idx="10523">
                  <c:v>-1350.0</c:v>
                </c:pt>
                <c:pt idx="10524">
                  <c:v>-7119.82</c:v>
                </c:pt>
                <c:pt idx="10525">
                  <c:v>0.0</c:v>
                </c:pt>
                <c:pt idx="10526">
                  <c:v>-248.85</c:v>
                </c:pt>
                <c:pt idx="10527">
                  <c:v>-125.0</c:v>
                </c:pt>
                <c:pt idx="10528">
                  <c:v>-125.0</c:v>
                </c:pt>
                <c:pt idx="10529">
                  <c:v>-100.0</c:v>
                </c:pt>
                <c:pt idx="10530">
                  <c:v>-590.0</c:v>
                </c:pt>
                <c:pt idx="10531">
                  <c:v>-23327.95</c:v>
                </c:pt>
                <c:pt idx="10532">
                  <c:v>-230.0</c:v>
                </c:pt>
                <c:pt idx="10533">
                  <c:v>-1500.0</c:v>
                </c:pt>
                <c:pt idx="10534">
                  <c:v>-566.09</c:v>
                </c:pt>
                <c:pt idx="10535">
                  <c:v>-629.0</c:v>
                </c:pt>
                <c:pt idx="10536">
                  <c:v>-11939.0</c:v>
                </c:pt>
                <c:pt idx="10537">
                  <c:v>-123.76</c:v>
                </c:pt>
                <c:pt idx="10538">
                  <c:v>-3067.3</c:v>
                </c:pt>
                <c:pt idx="10539">
                  <c:v>0.0</c:v>
                </c:pt>
                <c:pt idx="10540">
                  <c:v>-150.0</c:v>
                </c:pt>
                <c:pt idx="10541">
                  <c:v>-1000.0</c:v>
                </c:pt>
                <c:pt idx="10542">
                  <c:v>-371.65</c:v>
                </c:pt>
                <c:pt idx="10543">
                  <c:v>-184.0</c:v>
                </c:pt>
                <c:pt idx="10544">
                  <c:v>-1500.0</c:v>
                </c:pt>
                <c:pt idx="10545">
                  <c:v>-492.12</c:v>
                </c:pt>
                <c:pt idx="10546">
                  <c:v>-193.38</c:v>
                </c:pt>
                <c:pt idx="10547">
                  <c:v>-569.04</c:v>
                </c:pt>
                <c:pt idx="10548">
                  <c:v>-114.02</c:v>
                </c:pt>
                <c:pt idx="10549">
                  <c:v>-100.0</c:v>
                </c:pt>
                <c:pt idx="10550">
                  <c:v>-344.0</c:v>
                </c:pt>
                <c:pt idx="10551">
                  <c:v>-479.0</c:v>
                </c:pt>
                <c:pt idx="10552">
                  <c:v>-2000.0</c:v>
                </c:pt>
                <c:pt idx="10553">
                  <c:v>-9140.799999999987</c:v>
                </c:pt>
                <c:pt idx="10554">
                  <c:v>-917.49</c:v>
                </c:pt>
                <c:pt idx="10555">
                  <c:v>-100.36</c:v>
                </c:pt>
                <c:pt idx="10556">
                  <c:v>-273.7</c:v>
                </c:pt>
                <c:pt idx="10557">
                  <c:v>0.0</c:v>
                </c:pt>
                <c:pt idx="10558">
                  <c:v>-1231.62</c:v>
                </c:pt>
                <c:pt idx="10559">
                  <c:v>-363.06</c:v>
                </c:pt>
                <c:pt idx="10560">
                  <c:v>-330.54</c:v>
                </c:pt>
                <c:pt idx="10561">
                  <c:v>-2056.38</c:v>
                </c:pt>
                <c:pt idx="10562">
                  <c:v>-6302.52</c:v>
                </c:pt>
                <c:pt idx="10563">
                  <c:v>-13670.0</c:v>
                </c:pt>
                <c:pt idx="10564">
                  <c:v>-18854.0</c:v>
                </c:pt>
                <c:pt idx="10565">
                  <c:v>-41.22</c:v>
                </c:pt>
                <c:pt idx="10566">
                  <c:v>-5946.71</c:v>
                </c:pt>
                <c:pt idx="10567">
                  <c:v>-15845.0</c:v>
                </c:pt>
                <c:pt idx="10568">
                  <c:v>-305.0</c:v>
                </c:pt>
                <c:pt idx="10569">
                  <c:v>-420.0</c:v>
                </c:pt>
                <c:pt idx="10570">
                  <c:v>-170.0</c:v>
                </c:pt>
                <c:pt idx="10571">
                  <c:v>-193.38</c:v>
                </c:pt>
                <c:pt idx="10572">
                  <c:v>-249616.05</c:v>
                </c:pt>
                <c:pt idx="10573">
                  <c:v>-861.0</c:v>
                </c:pt>
                <c:pt idx="10574">
                  <c:v>-5239.57</c:v>
                </c:pt>
                <c:pt idx="10575">
                  <c:v>-100.0</c:v>
                </c:pt>
                <c:pt idx="10576">
                  <c:v>-979.0</c:v>
                </c:pt>
                <c:pt idx="10577">
                  <c:v>-100.0</c:v>
                </c:pt>
                <c:pt idx="10578">
                  <c:v>-195.0</c:v>
                </c:pt>
                <c:pt idx="10579">
                  <c:v>-109.16</c:v>
                </c:pt>
                <c:pt idx="10580">
                  <c:v>-185.1</c:v>
                </c:pt>
                <c:pt idx="10581">
                  <c:v>-161.0</c:v>
                </c:pt>
                <c:pt idx="10582">
                  <c:v>-200.0</c:v>
                </c:pt>
                <c:pt idx="10583">
                  <c:v>-100.0</c:v>
                </c:pt>
                <c:pt idx="10584">
                  <c:v>-1440.0</c:v>
                </c:pt>
                <c:pt idx="10585">
                  <c:v>-585.88</c:v>
                </c:pt>
                <c:pt idx="10586">
                  <c:v>-940.0</c:v>
                </c:pt>
                <c:pt idx="10587">
                  <c:v>-500.0</c:v>
                </c:pt>
                <c:pt idx="10588">
                  <c:v>-550.0</c:v>
                </c:pt>
                <c:pt idx="10589">
                  <c:v>-429.74</c:v>
                </c:pt>
                <c:pt idx="10590">
                  <c:v>-1440.0</c:v>
                </c:pt>
                <c:pt idx="10591">
                  <c:v>-629.1</c:v>
                </c:pt>
                <c:pt idx="10592">
                  <c:v>-348.0</c:v>
                </c:pt>
                <c:pt idx="10593">
                  <c:v>-479.7</c:v>
                </c:pt>
                <c:pt idx="10594">
                  <c:v>-275.41</c:v>
                </c:pt>
                <c:pt idx="10595">
                  <c:v>-1407.39</c:v>
                </c:pt>
                <c:pt idx="10596">
                  <c:v>-901.64</c:v>
                </c:pt>
                <c:pt idx="10597">
                  <c:v>-1236.4</c:v>
                </c:pt>
                <c:pt idx="10598">
                  <c:v>-2536.41</c:v>
                </c:pt>
                <c:pt idx="10599">
                  <c:v>-3931.02</c:v>
                </c:pt>
                <c:pt idx="10600">
                  <c:v>-1407.39</c:v>
                </c:pt>
                <c:pt idx="10601">
                  <c:v>-4500.01</c:v>
                </c:pt>
                <c:pt idx="10602">
                  <c:v>-41.86</c:v>
                </c:pt>
                <c:pt idx="10603">
                  <c:v>-8.4</c:v>
                </c:pt>
                <c:pt idx="10604">
                  <c:v>-5319.05</c:v>
                </c:pt>
                <c:pt idx="10605">
                  <c:v>-6067.21</c:v>
                </c:pt>
                <c:pt idx="10606">
                  <c:v>-2643.13</c:v>
                </c:pt>
                <c:pt idx="10607">
                  <c:v>-134.81</c:v>
                </c:pt>
                <c:pt idx="10608">
                  <c:v>-252.0</c:v>
                </c:pt>
                <c:pt idx="10609">
                  <c:v>-180.0</c:v>
                </c:pt>
                <c:pt idx="10610">
                  <c:v>-150.0</c:v>
                </c:pt>
                <c:pt idx="10611">
                  <c:v>-4000.0</c:v>
                </c:pt>
                <c:pt idx="10612">
                  <c:v>-1000.0</c:v>
                </c:pt>
                <c:pt idx="10613">
                  <c:v>-196.72</c:v>
                </c:pt>
                <c:pt idx="10614">
                  <c:v>-176.64</c:v>
                </c:pt>
                <c:pt idx="10615">
                  <c:v>-225.0</c:v>
                </c:pt>
                <c:pt idx="10616">
                  <c:v>-131.64</c:v>
                </c:pt>
                <c:pt idx="10617">
                  <c:v>-100.0</c:v>
                </c:pt>
                <c:pt idx="10618">
                  <c:v>-315.0</c:v>
                </c:pt>
                <c:pt idx="10619">
                  <c:v>-150.0</c:v>
                </c:pt>
                <c:pt idx="10620">
                  <c:v>-4850.0</c:v>
                </c:pt>
                <c:pt idx="10621">
                  <c:v>-702.5</c:v>
                </c:pt>
                <c:pt idx="10622">
                  <c:v>-291.55</c:v>
                </c:pt>
                <c:pt idx="10623">
                  <c:v>-546.87</c:v>
                </c:pt>
                <c:pt idx="10624">
                  <c:v>-204.2</c:v>
                </c:pt>
                <c:pt idx="10625">
                  <c:v>-401.25</c:v>
                </c:pt>
                <c:pt idx="10626">
                  <c:v>-150.0</c:v>
                </c:pt>
                <c:pt idx="10627">
                  <c:v>-193.1</c:v>
                </c:pt>
                <c:pt idx="10628">
                  <c:v>-1511.0</c:v>
                </c:pt>
                <c:pt idx="10629">
                  <c:v>-300.0</c:v>
                </c:pt>
                <c:pt idx="10630">
                  <c:v>-750.0</c:v>
                </c:pt>
                <c:pt idx="10631">
                  <c:v>-150.0</c:v>
                </c:pt>
                <c:pt idx="10632">
                  <c:v>-230.14</c:v>
                </c:pt>
                <c:pt idx="10633">
                  <c:v>-2000.0</c:v>
                </c:pt>
                <c:pt idx="10634">
                  <c:v>-716.0</c:v>
                </c:pt>
                <c:pt idx="10635">
                  <c:v>-756.0</c:v>
                </c:pt>
                <c:pt idx="10636">
                  <c:v>-899.73</c:v>
                </c:pt>
                <c:pt idx="10637">
                  <c:v>-1137.0</c:v>
                </c:pt>
                <c:pt idx="10638">
                  <c:v>-20186.59</c:v>
                </c:pt>
                <c:pt idx="10639">
                  <c:v>-136.0</c:v>
                </c:pt>
                <c:pt idx="10640">
                  <c:v>-200.0</c:v>
                </c:pt>
                <c:pt idx="10641">
                  <c:v>-392.91</c:v>
                </c:pt>
                <c:pt idx="10642">
                  <c:v>-219.0</c:v>
                </c:pt>
                <c:pt idx="10643">
                  <c:v>-500.0</c:v>
                </c:pt>
                <c:pt idx="10644">
                  <c:v>-218.0</c:v>
                </c:pt>
                <c:pt idx="10645">
                  <c:v>-110.93</c:v>
                </c:pt>
                <c:pt idx="10646">
                  <c:v>-289.2099999999999</c:v>
                </c:pt>
                <c:pt idx="10647">
                  <c:v>-150.0</c:v>
                </c:pt>
                <c:pt idx="10648">
                  <c:v>-350.0</c:v>
                </c:pt>
                <c:pt idx="10649">
                  <c:v>-1600.0</c:v>
                </c:pt>
                <c:pt idx="10650">
                  <c:v>-500.0</c:v>
                </c:pt>
                <c:pt idx="10651">
                  <c:v>-292.07</c:v>
                </c:pt>
                <c:pt idx="10652">
                  <c:v>-6550.55</c:v>
                </c:pt>
                <c:pt idx="10653">
                  <c:v>-8523.33</c:v>
                </c:pt>
                <c:pt idx="10654">
                  <c:v>-3500.0</c:v>
                </c:pt>
                <c:pt idx="10655">
                  <c:v>-493.35</c:v>
                </c:pt>
                <c:pt idx="10656">
                  <c:v>-4081.45</c:v>
                </c:pt>
                <c:pt idx="10657">
                  <c:v>-660.0</c:v>
                </c:pt>
                <c:pt idx="10658">
                  <c:v>-340.8</c:v>
                </c:pt>
                <c:pt idx="10659">
                  <c:v>-850.0</c:v>
                </c:pt>
                <c:pt idx="10660">
                  <c:v>-500.0</c:v>
                </c:pt>
                <c:pt idx="10661">
                  <c:v>-637.5</c:v>
                </c:pt>
                <c:pt idx="10662">
                  <c:v>0.0</c:v>
                </c:pt>
                <c:pt idx="10663">
                  <c:v>-174.54</c:v>
                </c:pt>
                <c:pt idx="10664">
                  <c:v>-27990.0</c:v>
                </c:pt>
                <c:pt idx="10665">
                  <c:v>-293.1</c:v>
                </c:pt>
                <c:pt idx="10666">
                  <c:v>-121.41</c:v>
                </c:pt>
                <c:pt idx="10667">
                  <c:v>-880.27</c:v>
                </c:pt>
                <c:pt idx="10668">
                  <c:v>-15411.8</c:v>
                </c:pt>
                <c:pt idx="10669">
                  <c:v>-15956.25</c:v>
                </c:pt>
                <c:pt idx="10670">
                  <c:v>-434.0</c:v>
                </c:pt>
                <c:pt idx="10671">
                  <c:v>-848.97</c:v>
                </c:pt>
                <c:pt idx="10672">
                  <c:v>-3213.29</c:v>
                </c:pt>
                <c:pt idx="10673">
                  <c:v>-1731.56</c:v>
                </c:pt>
                <c:pt idx="10674">
                  <c:v>-4269.6</c:v>
                </c:pt>
                <c:pt idx="10675">
                  <c:v>-1104.41</c:v>
                </c:pt>
                <c:pt idx="10676">
                  <c:v>-16609.96</c:v>
                </c:pt>
                <c:pt idx="10677">
                  <c:v>-2450.5</c:v>
                </c:pt>
                <c:pt idx="10678">
                  <c:v>-6956.81</c:v>
                </c:pt>
                <c:pt idx="10679">
                  <c:v>-1.89</c:v>
                </c:pt>
                <c:pt idx="10680">
                  <c:v>-6.02</c:v>
                </c:pt>
                <c:pt idx="10681">
                  <c:v>-13641.01</c:v>
                </c:pt>
                <c:pt idx="10682">
                  <c:v>-13424.8</c:v>
                </c:pt>
                <c:pt idx="10683">
                  <c:v>-8755.559999999923</c:v>
                </c:pt>
                <c:pt idx="10684">
                  <c:v>-153.57</c:v>
                </c:pt>
                <c:pt idx="10685">
                  <c:v>-29353.91999999999</c:v>
                </c:pt>
                <c:pt idx="10686">
                  <c:v>-255.68</c:v>
                </c:pt>
                <c:pt idx="10687">
                  <c:v>-154.2</c:v>
                </c:pt>
                <c:pt idx="10688">
                  <c:v>-138.19</c:v>
                </c:pt>
                <c:pt idx="10689">
                  <c:v>-600.0</c:v>
                </c:pt>
                <c:pt idx="10690">
                  <c:v>-1619.0</c:v>
                </c:pt>
                <c:pt idx="10691">
                  <c:v>-740.0</c:v>
                </c:pt>
                <c:pt idx="10692">
                  <c:v>-116.5</c:v>
                </c:pt>
                <c:pt idx="10693">
                  <c:v>-671.37</c:v>
                </c:pt>
                <c:pt idx="10694">
                  <c:v>-369.0</c:v>
                </c:pt>
                <c:pt idx="10695">
                  <c:v>-128.33</c:v>
                </c:pt>
                <c:pt idx="10696">
                  <c:v>-226.0</c:v>
                </c:pt>
                <c:pt idx="10697">
                  <c:v>-2500.0</c:v>
                </c:pt>
                <c:pt idx="10698">
                  <c:v>-493.55</c:v>
                </c:pt>
                <c:pt idx="10699">
                  <c:v>-134.23</c:v>
                </c:pt>
                <c:pt idx="10700">
                  <c:v>-200.0</c:v>
                </c:pt>
                <c:pt idx="10701">
                  <c:v>-4121.76</c:v>
                </c:pt>
                <c:pt idx="10702">
                  <c:v>-8384.049999999987</c:v>
                </c:pt>
                <c:pt idx="10703">
                  <c:v>-19313.0</c:v>
                </c:pt>
                <c:pt idx="10704">
                  <c:v>-1014.96</c:v>
                </c:pt>
                <c:pt idx="10705">
                  <c:v>-4246.59</c:v>
                </c:pt>
                <c:pt idx="10706">
                  <c:v>-8005.48</c:v>
                </c:pt>
                <c:pt idx="10707">
                  <c:v>-5154.21</c:v>
                </c:pt>
                <c:pt idx="10708">
                  <c:v>-24486.41</c:v>
                </c:pt>
                <c:pt idx="10709">
                  <c:v>-5467.91</c:v>
                </c:pt>
                <c:pt idx="10710">
                  <c:v>-173.9</c:v>
                </c:pt>
                <c:pt idx="10711">
                  <c:v>-470.0</c:v>
                </c:pt>
                <c:pt idx="10712">
                  <c:v>-211.56</c:v>
                </c:pt>
                <c:pt idx="10713">
                  <c:v>-181693.5</c:v>
                </c:pt>
                <c:pt idx="10714">
                  <c:v>-4980.88</c:v>
                </c:pt>
                <c:pt idx="10715">
                  <c:v>-132.83</c:v>
                </c:pt>
                <c:pt idx="10716">
                  <c:v>-287.0</c:v>
                </c:pt>
                <c:pt idx="10717">
                  <c:v>-360.36</c:v>
                </c:pt>
                <c:pt idx="10718">
                  <c:v>-263.0</c:v>
                </c:pt>
                <c:pt idx="10719">
                  <c:v>-750.0</c:v>
                </c:pt>
                <c:pt idx="10720">
                  <c:v>-250.0</c:v>
                </c:pt>
                <c:pt idx="10721">
                  <c:v>-307.0</c:v>
                </c:pt>
                <c:pt idx="10722">
                  <c:v>-330.85</c:v>
                </c:pt>
                <c:pt idx="10723">
                  <c:v>-16900.0</c:v>
                </c:pt>
                <c:pt idx="10724">
                  <c:v>-500.0</c:v>
                </c:pt>
                <c:pt idx="10725">
                  <c:v>-300.0</c:v>
                </c:pt>
                <c:pt idx="10726">
                  <c:v>-334.15</c:v>
                </c:pt>
                <c:pt idx="10727">
                  <c:v>-250.0</c:v>
                </c:pt>
                <c:pt idx="10728">
                  <c:v>-907.5</c:v>
                </c:pt>
                <c:pt idx="10729">
                  <c:v>-1412.8</c:v>
                </c:pt>
                <c:pt idx="10730">
                  <c:v>-814.0</c:v>
                </c:pt>
                <c:pt idx="10731">
                  <c:v>-1256.31</c:v>
                </c:pt>
                <c:pt idx="10732">
                  <c:v>-18972.0</c:v>
                </c:pt>
                <c:pt idx="10733">
                  <c:v>-2787.0</c:v>
                </c:pt>
                <c:pt idx="10734">
                  <c:v>-1341.3</c:v>
                </c:pt>
                <c:pt idx="10735">
                  <c:v>-5687.85</c:v>
                </c:pt>
                <c:pt idx="10736">
                  <c:v>-13578.89</c:v>
                </c:pt>
                <c:pt idx="10737">
                  <c:v>-5732.78</c:v>
                </c:pt>
                <c:pt idx="10738">
                  <c:v>-930.3299999999994</c:v>
                </c:pt>
                <c:pt idx="10739">
                  <c:v>-899.75</c:v>
                </c:pt>
                <c:pt idx="10740">
                  <c:v>-10110.0</c:v>
                </c:pt>
                <c:pt idx="10741">
                  <c:v>-5.77</c:v>
                </c:pt>
                <c:pt idx="10742">
                  <c:v>-8805.379999999908</c:v>
                </c:pt>
                <c:pt idx="10743">
                  <c:v>-1884.89</c:v>
                </c:pt>
                <c:pt idx="10744">
                  <c:v>-9990.0</c:v>
                </c:pt>
                <c:pt idx="10745">
                  <c:v>-141.91</c:v>
                </c:pt>
                <c:pt idx="10746">
                  <c:v>-100.0</c:v>
                </c:pt>
                <c:pt idx="10747">
                  <c:v>-500.0</c:v>
                </c:pt>
                <c:pt idx="10748">
                  <c:v>-47353.41</c:v>
                </c:pt>
                <c:pt idx="10749">
                  <c:v>-1762.5</c:v>
                </c:pt>
                <c:pt idx="10750">
                  <c:v>-462.68</c:v>
                </c:pt>
                <c:pt idx="10751">
                  <c:v>0.0</c:v>
                </c:pt>
                <c:pt idx="10752">
                  <c:v>-348.5</c:v>
                </c:pt>
                <c:pt idx="10753">
                  <c:v>-942.54</c:v>
                </c:pt>
                <c:pt idx="10754">
                  <c:v>-962.5</c:v>
                </c:pt>
                <c:pt idx="10755">
                  <c:v>-125.0</c:v>
                </c:pt>
                <c:pt idx="10756">
                  <c:v>-450.0</c:v>
                </c:pt>
                <c:pt idx="10757">
                  <c:v>-154.0</c:v>
                </c:pt>
                <c:pt idx="10758">
                  <c:v>-123.33</c:v>
                </c:pt>
                <c:pt idx="10759">
                  <c:v>-126.0</c:v>
                </c:pt>
                <c:pt idx="10760">
                  <c:v>-315.63</c:v>
                </c:pt>
                <c:pt idx="10761">
                  <c:v>-109.0</c:v>
                </c:pt>
                <c:pt idx="10762">
                  <c:v>-182.23</c:v>
                </c:pt>
                <c:pt idx="10763">
                  <c:v>-200.0</c:v>
                </c:pt>
                <c:pt idx="10764">
                  <c:v>-450.0</c:v>
                </c:pt>
                <c:pt idx="10765">
                  <c:v>-400.0</c:v>
                </c:pt>
                <c:pt idx="10766">
                  <c:v>-300.0</c:v>
                </c:pt>
                <c:pt idx="10767">
                  <c:v>-199.0</c:v>
                </c:pt>
                <c:pt idx="10768">
                  <c:v>-125.0</c:v>
                </c:pt>
                <c:pt idx="10769">
                  <c:v>-1074.16</c:v>
                </c:pt>
                <c:pt idx="10770">
                  <c:v>-39.4</c:v>
                </c:pt>
                <c:pt idx="10771">
                  <c:v>-3800.0</c:v>
                </c:pt>
                <c:pt idx="10772">
                  <c:v>-790.3599999999979</c:v>
                </c:pt>
                <c:pt idx="10773">
                  <c:v>-1063.33</c:v>
                </c:pt>
                <c:pt idx="10774">
                  <c:v>-803.4399999999994</c:v>
                </c:pt>
                <c:pt idx="10775">
                  <c:v>-4492.51</c:v>
                </c:pt>
                <c:pt idx="10776">
                  <c:v>-723.28</c:v>
                </c:pt>
                <c:pt idx="10777">
                  <c:v>-11309.85</c:v>
                </c:pt>
                <c:pt idx="10778">
                  <c:v>-109.0</c:v>
                </c:pt>
                <c:pt idx="10779">
                  <c:v>-695.74</c:v>
                </c:pt>
                <c:pt idx="10780">
                  <c:v>-685.59</c:v>
                </c:pt>
                <c:pt idx="10781">
                  <c:v>-15286.98</c:v>
                </c:pt>
                <c:pt idx="10782">
                  <c:v>-225.0</c:v>
                </c:pt>
                <c:pt idx="10783">
                  <c:v>-289.0</c:v>
                </c:pt>
                <c:pt idx="10784">
                  <c:v>-219.0</c:v>
                </c:pt>
                <c:pt idx="10785">
                  <c:v>-135.0</c:v>
                </c:pt>
                <c:pt idx="10786">
                  <c:v>-145.48</c:v>
                </c:pt>
                <c:pt idx="10787">
                  <c:v>-262.38</c:v>
                </c:pt>
                <c:pt idx="10788">
                  <c:v>-500.0</c:v>
                </c:pt>
                <c:pt idx="10789">
                  <c:v>-250.0</c:v>
                </c:pt>
                <c:pt idx="10790">
                  <c:v>-100.0</c:v>
                </c:pt>
                <c:pt idx="10791">
                  <c:v>-190.0</c:v>
                </c:pt>
                <c:pt idx="10792">
                  <c:v>-127.82</c:v>
                </c:pt>
                <c:pt idx="10793">
                  <c:v>-3184.32</c:v>
                </c:pt>
                <c:pt idx="10794">
                  <c:v>-625.0</c:v>
                </c:pt>
                <c:pt idx="10795">
                  <c:v>-125.0</c:v>
                </c:pt>
                <c:pt idx="10796">
                  <c:v>-410.0</c:v>
                </c:pt>
                <c:pt idx="10797">
                  <c:v>-328.36</c:v>
                </c:pt>
                <c:pt idx="10798">
                  <c:v>-255.97</c:v>
                </c:pt>
                <c:pt idx="10799">
                  <c:v>-137.41</c:v>
                </c:pt>
                <c:pt idx="10800">
                  <c:v>-300.0</c:v>
                </c:pt>
                <c:pt idx="10801">
                  <c:v>-296.3999999999999</c:v>
                </c:pt>
                <c:pt idx="10802">
                  <c:v>-4278.54</c:v>
                </c:pt>
                <c:pt idx="10803">
                  <c:v>-6896.0</c:v>
                </c:pt>
                <c:pt idx="10804">
                  <c:v>-614.8399999999979</c:v>
                </c:pt>
                <c:pt idx="10805">
                  <c:v>-1551.83</c:v>
                </c:pt>
                <c:pt idx="10806">
                  <c:v>-1650.0</c:v>
                </c:pt>
                <c:pt idx="10807">
                  <c:v>-16.91</c:v>
                </c:pt>
                <c:pt idx="10808">
                  <c:v>-1002.53</c:v>
                </c:pt>
                <c:pt idx="10809">
                  <c:v>-100113.62</c:v>
                </c:pt>
                <c:pt idx="10810">
                  <c:v>-500.0</c:v>
                </c:pt>
                <c:pt idx="10811">
                  <c:v>-850.0</c:v>
                </c:pt>
                <c:pt idx="10812">
                  <c:v>-252.01</c:v>
                </c:pt>
                <c:pt idx="10813">
                  <c:v>-1740.0</c:v>
                </c:pt>
                <c:pt idx="10814">
                  <c:v>-300.0</c:v>
                </c:pt>
                <c:pt idx="10815">
                  <c:v>-848.8199999999994</c:v>
                </c:pt>
                <c:pt idx="10816">
                  <c:v>-229.33</c:v>
                </c:pt>
                <c:pt idx="10817">
                  <c:v>-320.0</c:v>
                </c:pt>
                <c:pt idx="10818">
                  <c:v>-650.0</c:v>
                </c:pt>
                <c:pt idx="10819">
                  <c:v>-1850.0</c:v>
                </c:pt>
                <c:pt idx="10820">
                  <c:v>-161.76</c:v>
                </c:pt>
                <c:pt idx="10821">
                  <c:v>-13359.0</c:v>
                </c:pt>
                <c:pt idx="10822">
                  <c:v>-13400.0</c:v>
                </c:pt>
                <c:pt idx="10823">
                  <c:v>-25403.0</c:v>
                </c:pt>
                <c:pt idx="10824">
                  <c:v>-3809.0</c:v>
                </c:pt>
                <c:pt idx="10825">
                  <c:v>-22627.0</c:v>
                </c:pt>
                <c:pt idx="10826">
                  <c:v>-8623.82</c:v>
                </c:pt>
                <c:pt idx="10827">
                  <c:v>-10713.93</c:v>
                </c:pt>
                <c:pt idx="10828">
                  <c:v>-14789.11</c:v>
                </c:pt>
                <c:pt idx="10829">
                  <c:v>-3.6</c:v>
                </c:pt>
                <c:pt idx="10830">
                  <c:v>-59.4</c:v>
                </c:pt>
                <c:pt idx="10831">
                  <c:v>-7989.23</c:v>
                </c:pt>
                <c:pt idx="10832">
                  <c:v>-9595.74</c:v>
                </c:pt>
                <c:pt idx="10833">
                  <c:v>-6920.25</c:v>
                </c:pt>
                <c:pt idx="10834">
                  <c:v>-500.0</c:v>
                </c:pt>
                <c:pt idx="10835">
                  <c:v>-595.0</c:v>
                </c:pt>
                <c:pt idx="10836">
                  <c:v>-135.0</c:v>
                </c:pt>
                <c:pt idx="10837">
                  <c:v>-1450.0</c:v>
                </c:pt>
                <c:pt idx="10838">
                  <c:v>-835.25</c:v>
                </c:pt>
                <c:pt idx="10839">
                  <c:v>-931.77</c:v>
                </c:pt>
                <c:pt idx="10840">
                  <c:v>-280.72</c:v>
                </c:pt>
                <c:pt idx="10841">
                  <c:v>-959.08</c:v>
                </c:pt>
                <c:pt idx="10842">
                  <c:v>-340.0</c:v>
                </c:pt>
                <c:pt idx="10843">
                  <c:v>-134.92</c:v>
                </c:pt>
                <c:pt idx="10844">
                  <c:v>-15000.0</c:v>
                </c:pt>
                <c:pt idx="10845">
                  <c:v>-931.0</c:v>
                </c:pt>
                <c:pt idx="10846">
                  <c:v>-158.1</c:v>
                </c:pt>
                <c:pt idx="10847">
                  <c:v>-34345.0</c:v>
                </c:pt>
                <c:pt idx="10848">
                  <c:v>-9.720000000000001</c:v>
                </c:pt>
                <c:pt idx="10849">
                  <c:v>-8629.08</c:v>
                </c:pt>
                <c:pt idx="10850">
                  <c:v>-21468.0</c:v>
                </c:pt>
                <c:pt idx="10851">
                  <c:v>-796.61</c:v>
                </c:pt>
                <c:pt idx="10852">
                  <c:v>-24708.0</c:v>
                </c:pt>
                <c:pt idx="10853">
                  <c:v>-689.68</c:v>
                </c:pt>
                <c:pt idx="10854">
                  <c:v>-645.5599999999994</c:v>
                </c:pt>
                <c:pt idx="10855">
                  <c:v>-950.51</c:v>
                </c:pt>
                <c:pt idx="10856">
                  <c:v>-3200.0</c:v>
                </c:pt>
                <c:pt idx="10857">
                  <c:v>-785.8199999999994</c:v>
                </c:pt>
                <c:pt idx="10858">
                  <c:v>-285.7</c:v>
                </c:pt>
                <c:pt idx="10859">
                  <c:v>-12.0</c:v>
                </c:pt>
                <c:pt idx="10860">
                  <c:v>-2190.0</c:v>
                </c:pt>
                <c:pt idx="10861">
                  <c:v>-3644.0</c:v>
                </c:pt>
                <c:pt idx="10862">
                  <c:v>-27600.68</c:v>
                </c:pt>
                <c:pt idx="10863">
                  <c:v>-1908.91</c:v>
                </c:pt>
                <c:pt idx="10864">
                  <c:v>-115.86</c:v>
                </c:pt>
                <c:pt idx="10865">
                  <c:v>-115.86</c:v>
                </c:pt>
                <c:pt idx="10866">
                  <c:v>-700.0</c:v>
                </c:pt>
                <c:pt idx="10867">
                  <c:v>-350.0</c:v>
                </c:pt>
                <c:pt idx="10868">
                  <c:v>-944.87</c:v>
                </c:pt>
                <c:pt idx="10869">
                  <c:v>-148.94</c:v>
                </c:pt>
                <c:pt idx="10870">
                  <c:v>0.0</c:v>
                </c:pt>
                <c:pt idx="10871">
                  <c:v>-280.5299999999999</c:v>
                </c:pt>
                <c:pt idx="10872">
                  <c:v>-1041.37</c:v>
                </c:pt>
                <c:pt idx="10873">
                  <c:v>-300.0</c:v>
                </c:pt>
                <c:pt idx="10874">
                  <c:v>-215.6</c:v>
                </c:pt>
                <c:pt idx="10875">
                  <c:v>-239.5</c:v>
                </c:pt>
                <c:pt idx="10876">
                  <c:v>-100.0</c:v>
                </c:pt>
                <c:pt idx="10877">
                  <c:v>-300.0</c:v>
                </c:pt>
                <c:pt idx="10878">
                  <c:v>-120.0</c:v>
                </c:pt>
                <c:pt idx="10879">
                  <c:v>-26160.0</c:v>
                </c:pt>
                <c:pt idx="10880">
                  <c:v>-3114.32</c:v>
                </c:pt>
                <c:pt idx="10881">
                  <c:v>-250.0</c:v>
                </c:pt>
                <c:pt idx="10882">
                  <c:v>-150.24</c:v>
                </c:pt>
                <c:pt idx="10883">
                  <c:v>-115.0</c:v>
                </c:pt>
                <c:pt idx="10884">
                  <c:v>-969.62</c:v>
                </c:pt>
                <c:pt idx="10885">
                  <c:v>-545.27</c:v>
                </c:pt>
                <c:pt idx="10886">
                  <c:v>-415.0</c:v>
                </c:pt>
                <c:pt idx="10887">
                  <c:v>-585.92</c:v>
                </c:pt>
                <c:pt idx="10888">
                  <c:v>-2969.08</c:v>
                </c:pt>
                <c:pt idx="10889">
                  <c:v>-1253.1</c:v>
                </c:pt>
                <c:pt idx="10890">
                  <c:v>-43.66</c:v>
                </c:pt>
                <c:pt idx="10891">
                  <c:v>-30218.57</c:v>
                </c:pt>
                <c:pt idx="10892">
                  <c:v>-365.0</c:v>
                </c:pt>
                <c:pt idx="10893">
                  <c:v>-137.0</c:v>
                </c:pt>
                <c:pt idx="10894">
                  <c:v>-17.0</c:v>
                </c:pt>
                <c:pt idx="10895">
                  <c:v>-6774.0</c:v>
                </c:pt>
                <c:pt idx="10896">
                  <c:v>-1436.75</c:v>
                </c:pt>
                <c:pt idx="10897">
                  <c:v>-6243.34</c:v>
                </c:pt>
                <c:pt idx="10898">
                  <c:v>-11372.59</c:v>
                </c:pt>
                <c:pt idx="10899">
                  <c:v>-650.0</c:v>
                </c:pt>
                <c:pt idx="10900">
                  <c:v>-298.6600000000001</c:v>
                </c:pt>
                <c:pt idx="10901">
                  <c:v>-250.0</c:v>
                </c:pt>
                <c:pt idx="10902">
                  <c:v>-46206.32</c:v>
                </c:pt>
                <c:pt idx="10903">
                  <c:v>-15918.09</c:v>
                </c:pt>
                <c:pt idx="10904">
                  <c:v>-9412.58</c:v>
                </c:pt>
                <c:pt idx="10905">
                  <c:v>-625.0</c:v>
                </c:pt>
                <c:pt idx="10906">
                  <c:v>-133.88</c:v>
                </c:pt>
                <c:pt idx="10907">
                  <c:v>-113.45</c:v>
                </c:pt>
                <c:pt idx="10908">
                  <c:v>-140.0</c:v>
                </c:pt>
                <c:pt idx="10909">
                  <c:v>-295.5</c:v>
                </c:pt>
                <c:pt idx="10910">
                  <c:v>-210.04</c:v>
                </c:pt>
                <c:pt idx="10911">
                  <c:v>-922.61</c:v>
                </c:pt>
                <c:pt idx="10912">
                  <c:v>-258.5</c:v>
                </c:pt>
                <c:pt idx="10913">
                  <c:v>-381.0</c:v>
                </c:pt>
                <c:pt idx="10914">
                  <c:v>-387.48</c:v>
                </c:pt>
                <c:pt idx="10915">
                  <c:v>-130.93</c:v>
                </c:pt>
                <c:pt idx="10916">
                  <c:v>-500.0</c:v>
                </c:pt>
                <c:pt idx="10917">
                  <c:v>-377.49</c:v>
                </c:pt>
                <c:pt idx="10918">
                  <c:v>-221.58</c:v>
                </c:pt>
                <c:pt idx="10919">
                  <c:v>-300.0</c:v>
                </c:pt>
                <c:pt idx="10920">
                  <c:v>-776.12</c:v>
                </c:pt>
                <c:pt idx="10921">
                  <c:v>-100.0</c:v>
                </c:pt>
                <c:pt idx="10922">
                  <c:v>-150.0</c:v>
                </c:pt>
                <c:pt idx="10923">
                  <c:v>-13965.49</c:v>
                </c:pt>
                <c:pt idx="10924">
                  <c:v>-2798.84</c:v>
                </c:pt>
                <c:pt idx="10925">
                  <c:v>-6424.54</c:v>
                </c:pt>
                <c:pt idx="10926">
                  <c:v>-711.0</c:v>
                </c:pt>
                <c:pt idx="10927">
                  <c:v>-361.17</c:v>
                </c:pt>
                <c:pt idx="10928">
                  <c:v>-9549.0</c:v>
                </c:pt>
                <c:pt idx="10929">
                  <c:v>-1367.0</c:v>
                </c:pt>
                <c:pt idx="10930">
                  <c:v>-177.38</c:v>
                </c:pt>
                <c:pt idx="10931">
                  <c:v>-19209.41999999999</c:v>
                </c:pt>
                <c:pt idx="10932">
                  <c:v>-7307.53</c:v>
                </c:pt>
                <c:pt idx="10933">
                  <c:v>-7254.59</c:v>
                </c:pt>
                <c:pt idx="10934">
                  <c:v>-1031.58</c:v>
                </c:pt>
                <c:pt idx="10935">
                  <c:v>-1569.0</c:v>
                </c:pt>
                <c:pt idx="10936">
                  <c:v>-5225.34</c:v>
                </c:pt>
                <c:pt idx="10937">
                  <c:v>-5225.34</c:v>
                </c:pt>
                <c:pt idx="10938">
                  <c:v>-5225.34</c:v>
                </c:pt>
                <c:pt idx="10939">
                  <c:v>-26.32</c:v>
                </c:pt>
                <c:pt idx="10940">
                  <c:v>-500.0</c:v>
                </c:pt>
                <c:pt idx="10941">
                  <c:v>-3665.0</c:v>
                </c:pt>
                <c:pt idx="10942">
                  <c:v>-896.0</c:v>
                </c:pt>
                <c:pt idx="10943">
                  <c:v>-292.5899999999999</c:v>
                </c:pt>
                <c:pt idx="10944">
                  <c:v>-1078.83</c:v>
                </c:pt>
                <c:pt idx="10945">
                  <c:v>-248.2</c:v>
                </c:pt>
                <c:pt idx="10946">
                  <c:v>-5001.0</c:v>
                </c:pt>
                <c:pt idx="10947">
                  <c:v>-120.0</c:v>
                </c:pt>
                <c:pt idx="10948">
                  <c:v>-151.97</c:v>
                </c:pt>
                <c:pt idx="10949">
                  <c:v>-600.0</c:v>
                </c:pt>
                <c:pt idx="10950">
                  <c:v>-515.0</c:v>
                </c:pt>
                <c:pt idx="10951">
                  <c:v>-486.0</c:v>
                </c:pt>
                <c:pt idx="10952">
                  <c:v>-3704.0</c:v>
                </c:pt>
                <c:pt idx="10953">
                  <c:v>-261.8</c:v>
                </c:pt>
                <c:pt idx="10954">
                  <c:v>-560.0</c:v>
                </c:pt>
                <c:pt idx="10955">
                  <c:v>-2000.0</c:v>
                </c:pt>
                <c:pt idx="10956">
                  <c:v>-350.0</c:v>
                </c:pt>
                <c:pt idx="10957">
                  <c:v>-100.48</c:v>
                </c:pt>
                <c:pt idx="10958">
                  <c:v>-300.0</c:v>
                </c:pt>
                <c:pt idx="10959">
                  <c:v>-112.0</c:v>
                </c:pt>
                <c:pt idx="10960">
                  <c:v>-281.0</c:v>
                </c:pt>
                <c:pt idx="10961">
                  <c:v>-470.42</c:v>
                </c:pt>
                <c:pt idx="10962">
                  <c:v>-402.0</c:v>
                </c:pt>
                <c:pt idx="10963">
                  <c:v>-4657.52</c:v>
                </c:pt>
                <c:pt idx="10964">
                  <c:v>-8726.949999999983</c:v>
                </c:pt>
                <c:pt idx="10965">
                  <c:v>-745.91</c:v>
                </c:pt>
                <c:pt idx="10966">
                  <c:v>-6259.39</c:v>
                </c:pt>
                <c:pt idx="10967">
                  <c:v>-2089.8</c:v>
                </c:pt>
                <c:pt idx="10968">
                  <c:v>-788.68</c:v>
                </c:pt>
                <c:pt idx="10969">
                  <c:v>-4299.0</c:v>
                </c:pt>
                <c:pt idx="10970">
                  <c:v>-22740.08000000001</c:v>
                </c:pt>
                <c:pt idx="10971">
                  <c:v>-27.0</c:v>
                </c:pt>
                <c:pt idx="10972">
                  <c:v>-160.72</c:v>
                </c:pt>
                <c:pt idx="10973">
                  <c:v>-16965.05</c:v>
                </c:pt>
                <c:pt idx="10974">
                  <c:v>-1254.63</c:v>
                </c:pt>
                <c:pt idx="10975">
                  <c:v>-351.42</c:v>
                </c:pt>
                <c:pt idx="10976">
                  <c:v>-232.81</c:v>
                </c:pt>
                <c:pt idx="10977">
                  <c:v>-3043.34</c:v>
                </c:pt>
                <c:pt idx="10978">
                  <c:v>-4952.900000000001</c:v>
                </c:pt>
                <c:pt idx="10979">
                  <c:v>-1402.29</c:v>
                </c:pt>
                <c:pt idx="10980">
                  <c:v>-14756.27</c:v>
                </c:pt>
                <c:pt idx="10981">
                  <c:v>-1265.93</c:v>
                </c:pt>
                <c:pt idx="10982">
                  <c:v>-11235.88</c:v>
                </c:pt>
                <c:pt idx="10983">
                  <c:v>-2784.24</c:v>
                </c:pt>
                <c:pt idx="10984">
                  <c:v>-939.4599999999994</c:v>
                </c:pt>
                <c:pt idx="10985">
                  <c:v>-7303.54</c:v>
                </c:pt>
                <c:pt idx="10986">
                  <c:v>-6558.52</c:v>
                </c:pt>
                <c:pt idx="10987">
                  <c:v>-15803.68</c:v>
                </c:pt>
                <c:pt idx="10988">
                  <c:v>-2160.03</c:v>
                </c:pt>
                <c:pt idx="10989">
                  <c:v>-1829.93</c:v>
                </c:pt>
                <c:pt idx="10990">
                  <c:v>-499.01</c:v>
                </c:pt>
                <c:pt idx="10991">
                  <c:v>-500.0</c:v>
                </c:pt>
                <c:pt idx="10992">
                  <c:v>-173.94</c:v>
                </c:pt>
                <c:pt idx="10993">
                  <c:v>-100.0</c:v>
                </c:pt>
                <c:pt idx="10994">
                  <c:v>-100.0</c:v>
                </c:pt>
                <c:pt idx="10995">
                  <c:v>-181.1</c:v>
                </c:pt>
                <c:pt idx="10996">
                  <c:v>-300.0</c:v>
                </c:pt>
                <c:pt idx="10997">
                  <c:v>-100.0</c:v>
                </c:pt>
                <c:pt idx="10998">
                  <c:v>-150.0</c:v>
                </c:pt>
                <c:pt idx="10999">
                  <c:v>-292.38</c:v>
                </c:pt>
                <c:pt idx="11000">
                  <c:v>-3534.0</c:v>
                </c:pt>
                <c:pt idx="11001">
                  <c:v>-204.22</c:v>
                </c:pt>
                <c:pt idx="11002">
                  <c:v>-240.0</c:v>
                </c:pt>
                <c:pt idx="11003">
                  <c:v>-456.96</c:v>
                </c:pt>
                <c:pt idx="11004">
                  <c:v>-90.16</c:v>
                </c:pt>
                <c:pt idx="11005">
                  <c:v>-154.52</c:v>
                </c:pt>
                <c:pt idx="11006">
                  <c:v>-57.88</c:v>
                </c:pt>
                <c:pt idx="11007">
                  <c:v>-8.84</c:v>
                </c:pt>
                <c:pt idx="11008">
                  <c:v>-375.0</c:v>
                </c:pt>
                <c:pt idx="11009">
                  <c:v>-2548.0</c:v>
                </c:pt>
                <c:pt idx="11010">
                  <c:v>-122.5</c:v>
                </c:pt>
                <c:pt idx="11011">
                  <c:v>-119.4</c:v>
                </c:pt>
                <c:pt idx="11012">
                  <c:v>-216.23</c:v>
                </c:pt>
                <c:pt idx="11013">
                  <c:v>-9500.0</c:v>
                </c:pt>
                <c:pt idx="11014">
                  <c:v>-110.63</c:v>
                </c:pt>
                <c:pt idx="11015">
                  <c:v>-473.0</c:v>
                </c:pt>
                <c:pt idx="11016">
                  <c:v>-225.0</c:v>
                </c:pt>
                <c:pt idx="11017">
                  <c:v>-352.97</c:v>
                </c:pt>
                <c:pt idx="11018">
                  <c:v>-257.4299999999996</c:v>
                </c:pt>
                <c:pt idx="11019">
                  <c:v>-180.07</c:v>
                </c:pt>
                <c:pt idx="11020">
                  <c:v>-5150.85</c:v>
                </c:pt>
                <c:pt idx="11021">
                  <c:v>-100.0</c:v>
                </c:pt>
                <c:pt idx="11022">
                  <c:v>-225.0</c:v>
                </c:pt>
                <c:pt idx="11023">
                  <c:v>-165.43</c:v>
                </c:pt>
                <c:pt idx="11024">
                  <c:v>-12618.84</c:v>
                </c:pt>
                <c:pt idx="11025">
                  <c:v>-5804.27</c:v>
                </c:pt>
                <c:pt idx="11026">
                  <c:v>-23182.22</c:v>
                </c:pt>
                <c:pt idx="11027">
                  <c:v>-2071.1</c:v>
                </c:pt>
                <c:pt idx="11028">
                  <c:v>-2525.84</c:v>
                </c:pt>
                <c:pt idx="11029">
                  <c:v>-11131.4</c:v>
                </c:pt>
                <c:pt idx="11030">
                  <c:v>-30825.0</c:v>
                </c:pt>
                <c:pt idx="11031">
                  <c:v>-2640.07</c:v>
                </c:pt>
                <c:pt idx="11032">
                  <c:v>-844.3099999999994</c:v>
                </c:pt>
                <c:pt idx="11033">
                  <c:v>-300.0</c:v>
                </c:pt>
                <c:pt idx="11034">
                  <c:v>-113.45</c:v>
                </c:pt>
                <c:pt idx="11035">
                  <c:v>-100.0</c:v>
                </c:pt>
                <c:pt idx="11036">
                  <c:v>-250.0</c:v>
                </c:pt>
                <c:pt idx="11037">
                  <c:v>-109.03</c:v>
                </c:pt>
                <c:pt idx="11038">
                  <c:v>-203.93</c:v>
                </c:pt>
                <c:pt idx="11039">
                  <c:v>-1653.0</c:v>
                </c:pt>
                <c:pt idx="11040">
                  <c:v>-100.0</c:v>
                </c:pt>
                <c:pt idx="11041">
                  <c:v>-930.51</c:v>
                </c:pt>
                <c:pt idx="11042">
                  <c:v>-4818.32</c:v>
                </c:pt>
                <c:pt idx="11043">
                  <c:v>-25013.0</c:v>
                </c:pt>
                <c:pt idx="11044">
                  <c:v>-972.0</c:v>
                </c:pt>
                <c:pt idx="11045">
                  <c:v>-2790.0</c:v>
                </c:pt>
                <c:pt idx="11046">
                  <c:v>-909.47</c:v>
                </c:pt>
                <c:pt idx="11047">
                  <c:v>-7615.0</c:v>
                </c:pt>
                <c:pt idx="11048">
                  <c:v>-1934.0</c:v>
                </c:pt>
                <c:pt idx="11049">
                  <c:v>-4.43</c:v>
                </c:pt>
                <c:pt idx="11050">
                  <c:v>-14.71</c:v>
                </c:pt>
                <c:pt idx="11051">
                  <c:v>-6380.0</c:v>
                </c:pt>
                <c:pt idx="11052">
                  <c:v>-807.8499999999979</c:v>
                </c:pt>
                <c:pt idx="11053">
                  <c:v>-910.5599999999994</c:v>
                </c:pt>
                <c:pt idx="11054">
                  <c:v>-1145.8</c:v>
                </c:pt>
                <c:pt idx="11055">
                  <c:v>-220.68</c:v>
                </c:pt>
                <c:pt idx="11056">
                  <c:v>-168.75</c:v>
                </c:pt>
                <c:pt idx="11057">
                  <c:v>-235.0</c:v>
                </c:pt>
                <c:pt idx="11058">
                  <c:v>-180.0</c:v>
                </c:pt>
                <c:pt idx="11059">
                  <c:v>-644.0</c:v>
                </c:pt>
                <c:pt idx="11060">
                  <c:v>-3000.0</c:v>
                </c:pt>
                <c:pt idx="11061">
                  <c:v>-300.0</c:v>
                </c:pt>
                <c:pt idx="11062">
                  <c:v>-416.5</c:v>
                </c:pt>
                <c:pt idx="11063">
                  <c:v>-120.0</c:v>
                </c:pt>
                <c:pt idx="11064">
                  <c:v>-187.11</c:v>
                </c:pt>
                <c:pt idx="11065">
                  <c:v>-608.9</c:v>
                </c:pt>
                <c:pt idx="11066">
                  <c:v>-600.0</c:v>
                </c:pt>
                <c:pt idx="11067">
                  <c:v>-1035.0</c:v>
                </c:pt>
                <c:pt idx="11068">
                  <c:v>-150.0</c:v>
                </c:pt>
                <c:pt idx="11069">
                  <c:v>-115.46</c:v>
                </c:pt>
                <c:pt idx="11070">
                  <c:v>-150.0</c:v>
                </c:pt>
                <c:pt idx="11071">
                  <c:v>-131.2</c:v>
                </c:pt>
                <c:pt idx="11072">
                  <c:v>-850.0</c:v>
                </c:pt>
                <c:pt idx="11073">
                  <c:v>-2100.0</c:v>
                </c:pt>
                <c:pt idx="11074">
                  <c:v>-150.0</c:v>
                </c:pt>
                <c:pt idx="11075">
                  <c:v>-150.0</c:v>
                </c:pt>
                <c:pt idx="11076">
                  <c:v>-336.5</c:v>
                </c:pt>
                <c:pt idx="11077">
                  <c:v>-100.0</c:v>
                </c:pt>
                <c:pt idx="11078">
                  <c:v>-200.0</c:v>
                </c:pt>
                <c:pt idx="11079">
                  <c:v>-234.63</c:v>
                </c:pt>
                <c:pt idx="11080">
                  <c:v>-351.11</c:v>
                </c:pt>
                <c:pt idx="11081">
                  <c:v>-1030.0</c:v>
                </c:pt>
                <c:pt idx="11082">
                  <c:v>-175.0</c:v>
                </c:pt>
                <c:pt idx="11083">
                  <c:v>-134.86</c:v>
                </c:pt>
                <c:pt idx="11084">
                  <c:v>-108.5</c:v>
                </c:pt>
                <c:pt idx="11085">
                  <c:v>-126.68</c:v>
                </c:pt>
                <c:pt idx="11086">
                  <c:v>-101.86</c:v>
                </c:pt>
                <c:pt idx="11087">
                  <c:v>-110.77</c:v>
                </c:pt>
                <c:pt idx="11088">
                  <c:v>-113.67</c:v>
                </c:pt>
                <c:pt idx="11089">
                  <c:v>-116.41</c:v>
                </c:pt>
                <c:pt idx="11090">
                  <c:v>-141.05</c:v>
                </c:pt>
                <c:pt idx="11091">
                  <c:v>-116.65</c:v>
                </c:pt>
                <c:pt idx="11092">
                  <c:v>-107.51</c:v>
                </c:pt>
                <c:pt idx="11093">
                  <c:v>-126.77</c:v>
                </c:pt>
                <c:pt idx="11094">
                  <c:v>-104.65</c:v>
                </c:pt>
                <c:pt idx="11095">
                  <c:v>-142.32</c:v>
                </c:pt>
                <c:pt idx="11096">
                  <c:v>-112.9</c:v>
                </c:pt>
                <c:pt idx="11097">
                  <c:v>-109.52</c:v>
                </c:pt>
                <c:pt idx="11098">
                  <c:v>-102.07</c:v>
                </c:pt>
                <c:pt idx="11099">
                  <c:v>-116.04</c:v>
                </c:pt>
                <c:pt idx="11100">
                  <c:v>-144.55</c:v>
                </c:pt>
                <c:pt idx="11101">
                  <c:v>-104.7</c:v>
                </c:pt>
                <c:pt idx="11102">
                  <c:v>-125.75</c:v>
                </c:pt>
                <c:pt idx="11103">
                  <c:v>-103.83</c:v>
                </c:pt>
                <c:pt idx="11104">
                  <c:v>-124.29</c:v>
                </c:pt>
                <c:pt idx="11105">
                  <c:v>-108.02</c:v>
                </c:pt>
                <c:pt idx="11106">
                  <c:v>-109.59</c:v>
                </c:pt>
                <c:pt idx="11107">
                  <c:v>-120.7</c:v>
                </c:pt>
                <c:pt idx="11108">
                  <c:v>-105.52</c:v>
                </c:pt>
                <c:pt idx="11109">
                  <c:v>-105.49</c:v>
                </c:pt>
                <c:pt idx="11110">
                  <c:v>-121.68</c:v>
                </c:pt>
                <c:pt idx="11111">
                  <c:v>-133.78</c:v>
                </c:pt>
                <c:pt idx="11112">
                  <c:v>-138.59</c:v>
                </c:pt>
                <c:pt idx="11113">
                  <c:v>-161.23</c:v>
                </c:pt>
                <c:pt idx="11114">
                  <c:v>-107.96</c:v>
                </c:pt>
                <c:pt idx="11115">
                  <c:v>-114.09</c:v>
                </c:pt>
                <c:pt idx="11116">
                  <c:v>-167.23</c:v>
                </c:pt>
                <c:pt idx="11117">
                  <c:v>-101.58</c:v>
                </c:pt>
                <c:pt idx="11118">
                  <c:v>-118.97</c:v>
                </c:pt>
                <c:pt idx="11119">
                  <c:v>-148.01</c:v>
                </c:pt>
                <c:pt idx="11120">
                  <c:v>-123.61</c:v>
                </c:pt>
                <c:pt idx="11121">
                  <c:v>-104.75</c:v>
                </c:pt>
                <c:pt idx="11122">
                  <c:v>-112.17</c:v>
                </c:pt>
                <c:pt idx="11123">
                  <c:v>-123.36</c:v>
                </c:pt>
                <c:pt idx="11124">
                  <c:v>-100.2</c:v>
                </c:pt>
                <c:pt idx="11125">
                  <c:v>-107.17</c:v>
                </c:pt>
                <c:pt idx="11126">
                  <c:v>-121.11</c:v>
                </c:pt>
                <c:pt idx="11127">
                  <c:v>-138.68</c:v>
                </c:pt>
                <c:pt idx="11128">
                  <c:v>-113.67</c:v>
                </c:pt>
                <c:pt idx="11129">
                  <c:v>-106.82</c:v>
                </c:pt>
                <c:pt idx="11130">
                  <c:v>-152.55</c:v>
                </c:pt>
                <c:pt idx="11131">
                  <c:v>-112.44</c:v>
                </c:pt>
                <c:pt idx="11132">
                  <c:v>-137.99</c:v>
                </c:pt>
                <c:pt idx="11133">
                  <c:v>-118.69</c:v>
                </c:pt>
                <c:pt idx="11134">
                  <c:v>-106.7</c:v>
                </c:pt>
                <c:pt idx="11135">
                  <c:v>-128.33</c:v>
                </c:pt>
                <c:pt idx="11136">
                  <c:v>-110.75</c:v>
                </c:pt>
                <c:pt idx="11137">
                  <c:v>-109.62</c:v>
                </c:pt>
                <c:pt idx="11138">
                  <c:v>-138.62</c:v>
                </c:pt>
                <c:pt idx="11139">
                  <c:v>-113.46</c:v>
                </c:pt>
                <c:pt idx="11140">
                  <c:v>-125.06</c:v>
                </c:pt>
                <c:pt idx="11141">
                  <c:v>-124.1</c:v>
                </c:pt>
                <c:pt idx="11142">
                  <c:v>-214.5</c:v>
                </c:pt>
                <c:pt idx="11143">
                  <c:v>-141.64</c:v>
                </c:pt>
                <c:pt idx="11144">
                  <c:v>-112.28</c:v>
                </c:pt>
                <c:pt idx="11145">
                  <c:v>-105.85</c:v>
                </c:pt>
                <c:pt idx="11146">
                  <c:v>-148.1</c:v>
                </c:pt>
                <c:pt idx="11147">
                  <c:v>-141.26</c:v>
                </c:pt>
                <c:pt idx="11148">
                  <c:v>-282.08</c:v>
                </c:pt>
                <c:pt idx="11149">
                  <c:v>-2500.0</c:v>
                </c:pt>
                <c:pt idx="11150">
                  <c:v>-253.3</c:v>
                </c:pt>
                <c:pt idx="11151">
                  <c:v>-119.25</c:v>
                </c:pt>
                <c:pt idx="11152">
                  <c:v>-692.0</c:v>
                </c:pt>
                <c:pt idx="11153">
                  <c:v>-1677.0</c:v>
                </c:pt>
                <c:pt idx="11154">
                  <c:v>-258.29</c:v>
                </c:pt>
                <c:pt idx="11155">
                  <c:v>-100.0</c:v>
                </c:pt>
                <c:pt idx="11156">
                  <c:v>-650.0</c:v>
                </c:pt>
                <c:pt idx="11157">
                  <c:v>-536.99</c:v>
                </c:pt>
                <c:pt idx="11158">
                  <c:v>-8482.78</c:v>
                </c:pt>
                <c:pt idx="11159">
                  <c:v>-577.0</c:v>
                </c:pt>
                <c:pt idx="11160">
                  <c:v>-4250.0</c:v>
                </c:pt>
                <c:pt idx="11161">
                  <c:v>-198.39</c:v>
                </c:pt>
                <c:pt idx="11162">
                  <c:v>-12000.0</c:v>
                </c:pt>
                <c:pt idx="11163">
                  <c:v>-118.85</c:v>
                </c:pt>
                <c:pt idx="11164">
                  <c:v>-283.61</c:v>
                </c:pt>
                <c:pt idx="11165">
                  <c:v>-700.0</c:v>
                </c:pt>
                <c:pt idx="11166">
                  <c:v>-2000.0</c:v>
                </c:pt>
                <c:pt idx="11167">
                  <c:v>-100.0</c:v>
                </c:pt>
                <c:pt idx="11168">
                  <c:v>-600.0</c:v>
                </c:pt>
                <c:pt idx="11169">
                  <c:v>-2477.82</c:v>
                </c:pt>
                <c:pt idx="11170">
                  <c:v>-1606.48</c:v>
                </c:pt>
                <c:pt idx="11171">
                  <c:v>-530.25</c:v>
                </c:pt>
                <c:pt idx="11172">
                  <c:v>-165.21</c:v>
                </c:pt>
                <c:pt idx="11173">
                  <c:v>-125.0</c:v>
                </c:pt>
                <c:pt idx="11174">
                  <c:v>-400.0</c:v>
                </c:pt>
                <c:pt idx="11175">
                  <c:v>-223.89</c:v>
                </c:pt>
                <c:pt idx="11176">
                  <c:v>-250.0</c:v>
                </c:pt>
                <c:pt idx="11177">
                  <c:v>-240.0</c:v>
                </c:pt>
                <c:pt idx="11178">
                  <c:v>-144.83</c:v>
                </c:pt>
                <c:pt idx="11179">
                  <c:v>-100.0</c:v>
                </c:pt>
                <c:pt idx="11180">
                  <c:v>-103.74</c:v>
                </c:pt>
                <c:pt idx="11181">
                  <c:v>-680.0</c:v>
                </c:pt>
                <c:pt idx="11182">
                  <c:v>-1408.5</c:v>
                </c:pt>
                <c:pt idx="11183">
                  <c:v>-253.43</c:v>
                </c:pt>
                <c:pt idx="11184">
                  <c:v>-387.5</c:v>
                </c:pt>
                <c:pt idx="11185">
                  <c:v>-640.0</c:v>
                </c:pt>
                <c:pt idx="11186">
                  <c:v>-112.5</c:v>
                </c:pt>
                <c:pt idx="11187">
                  <c:v>-367.0</c:v>
                </c:pt>
                <c:pt idx="11188">
                  <c:v>-210.0</c:v>
                </c:pt>
                <c:pt idx="11189">
                  <c:v>-11695.0</c:v>
                </c:pt>
                <c:pt idx="11190">
                  <c:v>-1030.93</c:v>
                </c:pt>
                <c:pt idx="11191">
                  <c:v>-1125.0</c:v>
                </c:pt>
                <c:pt idx="11192">
                  <c:v>-224.7</c:v>
                </c:pt>
                <c:pt idx="11193">
                  <c:v>-2000.0</c:v>
                </c:pt>
                <c:pt idx="11194">
                  <c:v>-1618.36</c:v>
                </c:pt>
                <c:pt idx="11195">
                  <c:v>-115.45</c:v>
                </c:pt>
                <c:pt idx="11196">
                  <c:v>-205.08</c:v>
                </c:pt>
                <c:pt idx="11197">
                  <c:v>-250.0</c:v>
                </c:pt>
                <c:pt idx="11198">
                  <c:v>-140.0</c:v>
                </c:pt>
                <c:pt idx="11199">
                  <c:v>-1000.0</c:v>
                </c:pt>
                <c:pt idx="11200">
                  <c:v>-200.0</c:v>
                </c:pt>
                <c:pt idx="11201">
                  <c:v>-100.0</c:v>
                </c:pt>
                <c:pt idx="11202">
                  <c:v>0.0</c:v>
                </c:pt>
                <c:pt idx="11203">
                  <c:v>-298.04</c:v>
                </c:pt>
                <c:pt idx="11204">
                  <c:v>-399.0</c:v>
                </c:pt>
                <c:pt idx="11205">
                  <c:v>-966.99</c:v>
                </c:pt>
                <c:pt idx="11206">
                  <c:v>-199.54</c:v>
                </c:pt>
                <c:pt idx="11207">
                  <c:v>-120.54</c:v>
                </c:pt>
                <c:pt idx="11208">
                  <c:v>-150.0</c:v>
                </c:pt>
                <c:pt idx="11209">
                  <c:v>-795.59</c:v>
                </c:pt>
                <c:pt idx="11210">
                  <c:v>-4466.48</c:v>
                </c:pt>
                <c:pt idx="11211">
                  <c:v>-100.0</c:v>
                </c:pt>
                <c:pt idx="11212">
                  <c:v>-792.0</c:v>
                </c:pt>
                <c:pt idx="11213">
                  <c:v>-792.0</c:v>
                </c:pt>
                <c:pt idx="11214">
                  <c:v>-176.82</c:v>
                </c:pt>
                <c:pt idx="11215">
                  <c:v>-514.0</c:v>
                </c:pt>
                <c:pt idx="11216">
                  <c:v>-869.62</c:v>
                </c:pt>
                <c:pt idx="11217">
                  <c:v>-595.08</c:v>
                </c:pt>
                <c:pt idx="11218">
                  <c:v>-700.0</c:v>
                </c:pt>
                <c:pt idx="11219">
                  <c:v>-3333.99</c:v>
                </c:pt>
                <c:pt idx="11220">
                  <c:v>-209.09</c:v>
                </c:pt>
                <c:pt idx="11221">
                  <c:v>-4583.96</c:v>
                </c:pt>
                <c:pt idx="11222">
                  <c:v>-3205.4</c:v>
                </c:pt>
                <c:pt idx="11223">
                  <c:v>-2241.34</c:v>
                </c:pt>
                <c:pt idx="11224">
                  <c:v>-1196.72</c:v>
                </c:pt>
                <c:pt idx="11225">
                  <c:v>-891.07</c:v>
                </c:pt>
                <c:pt idx="11226">
                  <c:v>-1270.2</c:v>
                </c:pt>
                <c:pt idx="11227">
                  <c:v>-568.69</c:v>
                </c:pt>
                <c:pt idx="11228">
                  <c:v>-1695.12</c:v>
                </c:pt>
                <c:pt idx="11229">
                  <c:v>-286.44</c:v>
                </c:pt>
                <c:pt idx="11230">
                  <c:v>-500.0</c:v>
                </c:pt>
                <c:pt idx="11231">
                  <c:v>-35118.63</c:v>
                </c:pt>
                <c:pt idx="11232">
                  <c:v>-2564.03</c:v>
                </c:pt>
                <c:pt idx="11233">
                  <c:v>-1148.05</c:v>
                </c:pt>
                <c:pt idx="11234">
                  <c:v>-2872.39</c:v>
                </c:pt>
                <c:pt idx="11235">
                  <c:v>-17257.3</c:v>
                </c:pt>
                <c:pt idx="11236">
                  <c:v>-2031.31</c:v>
                </c:pt>
                <c:pt idx="11237">
                  <c:v>-1200.0</c:v>
                </c:pt>
                <c:pt idx="11238">
                  <c:v>-373.54</c:v>
                </c:pt>
                <c:pt idx="11239">
                  <c:v>-227.54</c:v>
                </c:pt>
                <c:pt idx="11240">
                  <c:v>-390.32</c:v>
                </c:pt>
                <c:pt idx="11241">
                  <c:v>-110.0</c:v>
                </c:pt>
                <c:pt idx="11242">
                  <c:v>-250.0</c:v>
                </c:pt>
                <c:pt idx="11243">
                  <c:v>-2502.21</c:v>
                </c:pt>
                <c:pt idx="11244">
                  <c:v>-178.5</c:v>
                </c:pt>
                <c:pt idx="11245">
                  <c:v>-451.76</c:v>
                </c:pt>
                <c:pt idx="11246">
                  <c:v>-597.0</c:v>
                </c:pt>
                <c:pt idx="11247">
                  <c:v>-255.47</c:v>
                </c:pt>
                <c:pt idx="11248">
                  <c:v>-100.0</c:v>
                </c:pt>
                <c:pt idx="11249">
                  <c:v>-605.0</c:v>
                </c:pt>
                <c:pt idx="11250">
                  <c:v>-2139.03</c:v>
                </c:pt>
                <c:pt idx="11251">
                  <c:v>-300.0</c:v>
                </c:pt>
                <c:pt idx="11252">
                  <c:v>-1530.0</c:v>
                </c:pt>
                <c:pt idx="11253">
                  <c:v>-194.48</c:v>
                </c:pt>
                <c:pt idx="11254">
                  <c:v>-325.0</c:v>
                </c:pt>
                <c:pt idx="11255">
                  <c:v>-450.0</c:v>
                </c:pt>
                <c:pt idx="11256">
                  <c:v>-258.9299999999996</c:v>
                </c:pt>
                <c:pt idx="11257">
                  <c:v>-10000.0</c:v>
                </c:pt>
                <c:pt idx="11258">
                  <c:v>-105.0</c:v>
                </c:pt>
                <c:pt idx="11259">
                  <c:v>-450.0</c:v>
                </c:pt>
                <c:pt idx="11260">
                  <c:v>-135.0</c:v>
                </c:pt>
                <c:pt idx="11261">
                  <c:v>-100.0</c:v>
                </c:pt>
                <c:pt idx="11262">
                  <c:v>-250.0</c:v>
                </c:pt>
                <c:pt idx="11263">
                  <c:v>-100.0</c:v>
                </c:pt>
                <c:pt idx="11264">
                  <c:v>-112.0</c:v>
                </c:pt>
                <c:pt idx="11265">
                  <c:v>-202.3</c:v>
                </c:pt>
                <c:pt idx="11266">
                  <c:v>-182.0</c:v>
                </c:pt>
                <c:pt idx="11267">
                  <c:v>-125.0</c:v>
                </c:pt>
                <c:pt idx="11268">
                  <c:v>-556.67</c:v>
                </c:pt>
                <c:pt idx="11269">
                  <c:v>-3176.77</c:v>
                </c:pt>
                <c:pt idx="11270">
                  <c:v>-754.3399999999979</c:v>
                </c:pt>
                <c:pt idx="11271">
                  <c:v>-969.0</c:v>
                </c:pt>
                <c:pt idx="11272">
                  <c:v>-372.0</c:v>
                </c:pt>
                <c:pt idx="11273">
                  <c:v>-1.49603226E6</c:v>
                </c:pt>
                <c:pt idx="11274">
                  <c:v>-1436.94</c:v>
                </c:pt>
                <c:pt idx="11275">
                  <c:v>-5608.82</c:v>
                </c:pt>
                <c:pt idx="11276">
                  <c:v>-612.92</c:v>
                </c:pt>
                <c:pt idx="11277">
                  <c:v>-3089.78</c:v>
                </c:pt>
                <c:pt idx="11278">
                  <c:v>-1790.0</c:v>
                </c:pt>
                <c:pt idx="11279">
                  <c:v>-808.69</c:v>
                </c:pt>
                <c:pt idx="11280">
                  <c:v>-513.79</c:v>
                </c:pt>
                <c:pt idx="11281">
                  <c:v>-406.94</c:v>
                </c:pt>
                <c:pt idx="11282">
                  <c:v>-318.3999999999999</c:v>
                </c:pt>
                <c:pt idx="11283">
                  <c:v>-1159.67</c:v>
                </c:pt>
                <c:pt idx="11284">
                  <c:v>-789.51</c:v>
                </c:pt>
                <c:pt idx="11285">
                  <c:v>-423.23</c:v>
                </c:pt>
                <c:pt idx="11286">
                  <c:v>-516.29</c:v>
                </c:pt>
                <c:pt idx="11287">
                  <c:v>-104.5</c:v>
                </c:pt>
                <c:pt idx="11288">
                  <c:v>-1500.0</c:v>
                </c:pt>
                <c:pt idx="11289">
                  <c:v>-540.0</c:v>
                </c:pt>
                <c:pt idx="11290">
                  <c:v>-1126.25</c:v>
                </c:pt>
                <c:pt idx="11291">
                  <c:v>-388.09</c:v>
                </c:pt>
                <c:pt idx="11292">
                  <c:v>-2914.0</c:v>
                </c:pt>
                <c:pt idx="11293">
                  <c:v>-499.81</c:v>
                </c:pt>
                <c:pt idx="11294">
                  <c:v>-505.13</c:v>
                </c:pt>
                <c:pt idx="11295">
                  <c:v>-150.0</c:v>
                </c:pt>
                <c:pt idx="11296">
                  <c:v>-522.41</c:v>
                </c:pt>
                <c:pt idx="11297">
                  <c:v>-150.0</c:v>
                </c:pt>
                <c:pt idx="11298">
                  <c:v>-135.0</c:v>
                </c:pt>
                <c:pt idx="11299">
                  <c:v>-500.0</c:v>
                </c:pt>
                <c:pt idx="11300">
                  <c:v>-561.28</c:v>
                </c:pt>
                <c:pt idx="11301">
                  <c:v>-119.42</c:v>
                </c:pt>
                <c:pt idx="11302">
                  <c:v>-397.5</c:v>
                </c:pt>
                <c:pt idx="11303">
                  <c:v>-100.0</c:v>
                </c:pt>
                <c:pt idx="11304">
                  <c:v>-180.0</c:v>
                </c:pt>
                <c:pt idx="11305">
                  <c:v>-150.0</c:v>
                </c:pt>
                <c:pt idx="11306">
                  <c:v>-122.43</c:v>
                </c:pt>
                <c:pt idx="11307">
                  <c:v>-117.72</c:v>
                </c:pt>
                <c:pt idx="11308">
                  <c:v>-877.13</c:v>
                </c:pt>
                <c:pt idx="11309">
                  <c:v>-132.22</c:v>
                </c:pt>
                <c:pt idx="11310">
                  <c:v>-142.67</c:v>
                </c:pt>
                <c:pt idx="11311">
                  <c:v>-137.5</c:v>
                </c:pt>
                <c:pt idx="11312">
                  <c:v>-100.0</c:v>
                </c:pt>
                <c:pt idx="11313">
                  <c:v>-213.78</c:v>
                </c:pt>
                <c:pt idx="11314">
                  <c:v>-196.62</c:v>
                </c:pt>
                <c:pt idx="11315">
                  <c:v>-261.8</c:v>
                </c:pt>
                <c:pt idx="11316">
                  <c:v>-1126.25</c:v>
                </c:pt>
                <c:pt idx="11317">
                  <c:v>-386.21</c:v>
                </c:pt>
                <c:pt idx="11318">
                  <c:v>-117.76</c:v>
                </c:pt>
                <c:pt idx="11319">
                  <c:v>-162.71</c:v>
                </c:pt>
                <c:pt idx="11320">
                  <c:v>-219.07</c:v>
                </c:pt>
                <c:pt idx="11321">
                  <c:v>-235.62</c:v>
                </c:pt>
                <c:pt idx="11322">
                  <c:v>-117.76</c:v>
                </c:pt>
                <c:pt idx="11323">
                  <c:v>-100.0</c:v>
                </c:pt>
                <c:pt idx="11324">
                  <c:v>-484.19</c:v>
                </c:pt>
                <c:pt idx="11325">
                  <c:v>-538.78</c:v>
                </c:pt>
                <c:pt idx="11326">
                  <c:v>-277.04</c:v>
                </c:pt>
                <c:pt idx="11327">
                  <c:v>-106.93</c:v>
                </c:pt>
                <c:pt idx="11328">
                  <c:v>-292.15</c:v>
                </c:pt>
                <c:pt idx="11329">
                  <c:v>-342.87</c:v>
                </c:pt>
                <c:pt idx="11330">
                  <c:v>-158.96</c:v>
                </c:pt>
                <c:pt idx="11331">
                  <c:v>-259.55</c:v>
                </c:pt>
                <c:pt idx="11332">
                  <c:v>-125.69</c:v>
                </c:pt>
                <c:pt idx="11333">
                  <c:v>-287.6</c:v>
                </c:pt>
                <c:pt idx="11334">
                  <c:v>-455.51</c:v>
                </c:pt>
                <c:pt idx="11335">
                  <c:v>-8152.81</c:v>
                </c:pt>
                <c:pt idx="11336">
                  <c:v>-5266.54</c:v>
                </c:pt>
                <c:pt idx="11337">
                  <c:v>-489.72</c:v>
                </c:pt>
                <c:pt idx="11338">
                  <c:v>-12225.4</c:v>
                </c:pt>
                <c:pt idx="11339">
                  <c:v>-758.0</c:v>
                </c:pt>
                <c:pt idx="11340">
                  <c:v>-2048.26</c:v>
                </c:pt>
                <c:pt idx="11341">
                  <c:v>-1074.57</c:v>
                </c:pt>
                <c:pt idx="11342">
                  <c:v>-989.8299999999994</c:v>
                </c:pt>
                <c:pt idx="11343">
                  <c:v>-135.59</c:v>
                </c:pt>
                <c:pt idx="11344">
                  <c:v>-100.0</c:v>
                </c:pt>
                <c:pt idx="11345">
                  <c:v>-450.0</c:v>
                </c:pt>
                <c:pt idx="11346">
                  <c:v>-115.33</c:v>
                </c:pt>
                <c:pt idx="11347">
                  <c:v>-425.87</c:v>
                </c:pt>
                <c:pt idx="11348">
                  <c:v>-151.42</c:v>
                </c:pt>
                <c:pt idx="11349">
                  <c:v>-338.21</c:v>
                </c:pt>
                <c:pt idx="11350">
                  <c:v>-200.0</c:v>
                </c:pt>
                <c:pt idx="11351">
                  <c:v>-3666.67</c:v>
                </c:pt>
                <c:pt idx="11352">
                  <c:v>-111.0</c:v>
                </c:pt>
                <c:pt idx="11353">
                  <c:v>-533.3399999999979</c:v>
                </c:pt>
                <c:pt idx="11354">
                  <c:v>-3812.88</c:v>
                </c:pt>
                <c:pt idx="11355">
                  <c:v>-100.0</c:v>
                </c:pt>
                <c:pt idx="11356">
                  <c:v>-106.66</c:v>
                </c:pt>
                <c:pt idx="11357">
                  <c:v>-284.97</c:v>
                </c:pt>
                <c:pt idx="11358">
                  <c:v>-401.09</c:v>
                </c:pt>
                <c:pt idx="11359">
                  <c:v>-385.72</c:v>
                </c:pt>
                <c:pt idx="11360">
                  <c:v>-100.0</c:v>
                </c:pt>
                <c:pt idx="11361">
                  <c:v>-326.14</c:v>
                </c:pt>
                <c:pt idx="11362">
                  <c:v>-699.1</c:v>
                </c:pt>
                <c:pt idx="11363">
                  <c:v>-10698.08</c:v>
                </c:pt>
                <c:pt idx="11364">
                  <c:v>-549.74</c:v>
                </c:pt>
                <c:pt idx="11365">
                  <c:v>-1370.07</c:v>
                </c:pt>
                <c:pt idx="11366">
                  <c:v>-150.0</c:v>
                </c:pt>
                <c:pt idx="11367">
                  <c:v>-485.0</c:v>
                </c:pt>
                <c:pt idx="11368">
                  <c:v>-161.79</c:v>
                </c:pt>
                <c:pt idx="11369">
                  <c:v>-145.52</c:v>
                </c:pt>
                <c:pt idx="11370">
                  <c:v>-157.76</c:v>
                </c:pt>
                <c:pt idx="11371">
                  <c:v>-257.51</c:v>
                </c:pt>
                <c:pt idx="11372">
                  <c:v>-166.95</c:v>
                </c:pt>
                <c:pt idx="11373">
                  <c:v>-164.92</c:v>
                </c:pt>
                <c:pt idx="11374">
                  <c:v>-124.19</c:v>
                </c:pt>
                <c:pt idx="11375">
                  <c:v>-162.77</c:v>
                </c:pt>
                <c:pt idx="11376">
                  <c:v>-190.56</c:v>
                </c:pt>
                <c:pt idx="11377">
                  <c:v>-154.82</c:v>
                </c:pt>
                <c:pt idx="11378">
                  <c:v>-162.77</c:v>
                </c:pt>
                <c:pt idx="11379">
                  <c:v>-145.48</c:v>
                </c:pt>
                <c:pt idx="11380">
                  <c:v>-148.81</c:v>
                </c:pt>
                <c:pt idx="11381">
                  <c:v>-1105.0</c:v>
                </c:pt>
                <c:pt idx="11382">
                  <c:v>-1223.56</c:v>
                </c:pt>
                <c:pt idx="11383">
                  <c:v>-850.79</c:v>
                </c:pt>
                <c:pt idx="11384">
                  <c:v>-29810.0</c:v>
                </c:pt>
                <c:pt idx="11385">
                  <c:v>-4628.43</c:v>
                </c:pt>
                <c:pt idx="11386">
                  <c:v>-4628.42</c:v>
                </c:pt>
                <c:pt idx="11387">
                  <c:v>-4628.43</c:v>
                </c:pt>
                <c:pt idx="11388">
                  <c:v>-1588.06</c:v>
                </c:pt>
                <c:pt idx="11389">
                  <c:v>-957.9499999999994</c:v>
                </c:pt>
                <c:pt idx="11390">
                  <c:v>-950.0</c:v>
                </c:pt>
                <c:pt idx="11391">
                  <c:v>-140.0</c:v>
                </c:pt>
                <c:pt idx="11392">
                  <c:v>-105.0</c:v>
                </c:pt>
                <c:pt idx="11393">
                  <c:v>-1000.0</c:v>
                </c:pt>
                <c:pt idx="11394">
                  <c:v>-100.0</c:v>
                </c:pt>
                <c:pt idx="11395">
                  <c:v>-314.1</c:v>
                </c:pt>
                <c:pt idx="11396">
                  <c:v>-178.88</c:v>
                </c:pt>
                <c:pt idx="11397">
                  <c:v>-285.6</c:v>
                </c:pt>
                <c:pt idx="11398">
                  <c:v>-1227.0</c:v>
                </c:pt>
                <c:pt idx="11399">
                  <c:v>-1800.4</c:v>
                </c:pt>
                <c:pt idx="11400">
                  <c:v>-457.0</c:v>
                </c:pt>
                <c:pt idx="11401">
                  <c:v>-0.17</c:v>
                </c:pt>
                <c:pt idx="11402">
                  <c:v>-0.05</c:v>
                </c:pt>
                <c:pt idx="11403">
                  <c:v>-142.52</c:v>
                </c:pt>
                <c:pt idx="11404">
                  <c:v>-0.65</c:v>
                </c:pt>
                <c:pt idx="11405">
                  <c:v>-0.04</c:v>
                </c:pt>
                <c:pt idx="11406">
                  <c:v>-0.07</c:v>
                </c:pt>
                <c:pt idx="11407">
                  <c:v>-0.1</c:v>
                </c:pt>
                <c:pt idx="11408">
                  <c:v>-198.77</c:v>
                </c:pt>
                <c:pt idx="11409">
                  <c:v>-2233.56</c:v>
                </c:pt>
                <c:pt idx="11410">
                  <c:v>-3165.0</c:v>
                </c:pt>
                <c:pt idx="11411">
                  <c:v>-3610.0</c:v>
                </c:pt>
                <c:pt idx="11412">
                  <c:v>-100.0</c:v>
                </c:pt>
                <c:pt idx="11413">
                  <c:v>-854.48</c:v>
                </c:pt>
                <c:pt idx="11414">
                  <c:v>-199.0</c:v>
                </c:pt>
                <c:pt idx="11415">
                  <c:v>-131.25</c:v>
                </c:pt>
                <c:pt idx="11416">
                  <c:v>-100.0</c:v>
                </c:pt>
                <c:pt idx="11417">
                  <c:v>-750.0</c:v>
                </c:pt>
                <c:pt idx="11418">
                  <c:v>-130.29</c:v>
                </c:pt>
                <c:pt idx="11419">
                  <c:v>-113.45</c:v>
                </c:pt>
                <c:pt idx="11420">
                  <c:v>-154.77</c:v>
                </c:pt>
                <c:pt idx="11421">
                  <c:v>0.0</c:v>
                </c:pt>
                <c:pt idx="11422">
                  <c:v>-100.0</c:v>
                </c:pt>
                <c:pt idx="11423">
                  <c:v>-500.0</c:v>
                </c:pt>
                <c:pt idx="11424">
                  <c:v>-297.67</c:v>
                </c:pt>
                <c:pt idx="11425">
                  <c:v>-471.88</c:v>
                </c:pt>
                <c:pt idx="11426">
                  <c:v>-150.0</c:v>
                </c:pt>
                <c:pt idx="11427">
                  <c:v>-985.9599999999994</c:v>
                </c:pt>
                <c:pt idx="11428">
                  <c:v>-8980.379999999908</c:v>
                </c:pt>
                <c:pt idx="11429">
                  <c:v>-101.0</c:v>
                </c:pt>
                <c:pt idx="11430">
                  <c:v>-165.0</c:v>
                </c:pt>
                <c:pt idx="11431">
                  <c:v>-788.77</c:v>
                </c:pt>
                <c:pt idx="11432">
                  <c:v>-129.84</c:v>
                </c:pt>
                <c:pt idx="11433">
                  <c:v>-200.0</c:v>
                </c:pt>
                <c:pt idx="11434">
                  <c:v>-0.5</c:v>
                </c:pt>
                <c:pt idx="11435">
                  <c:v>-216000.0</c:v>
                </c:pt>
                <c:pt idx="11436">
                  <c:v>-0.45</c:v>
                </c:pt>
                <c:pt idx="11437">
                  <c:v>-286.0899999999999</c:v>
                </c:pt>
                <c:pt idx="11438">
                  <c:v>-12.0</c:v>
                </c:pt>
                <c:pt idx="11439">
                  <c:v>-98.61</c:v>
                </c:pt>
                <c:pt idx="11440">
                  <c:v>-44.41</c:v>
                </c:pt>
                <c:pt idx="11441">
                  <c:v>-49.26</c:v>
                </c:pt>
                <c:pt idx="11442">
                  <c:v>-50.31</c:v>
                </c:pt>
                <c:pt idx="11443">
                  <c:v>-444425.35</c:v>
                </c:pt>
                <c:pt idx="11444">
                  <c:v>-75.81</c:v>
                </c:pt>
                <c:pt idx="11445">
                  <c:v>-0.16</c:v>
                </c:pt>
                <c:pt idx="11446">
                  <c:v>-0.23</c:v>
                </c:pt>
                <c:pt idx="11447">
                  <c:v>-501.03</c:v>
                </c:pt>
                <c:pt idx="11448">
                  <c:v>-0.56</c:v>
                </c:pt>
                <c:pt idx="11449">
                  <c:v>-0.95</c:v>
                </c:pt>
                <c:pt idx="11450">
                  <c:v>-0.04</c:v>
                </c:pt>
                <c:pt idx="11451">
                  <c:v>-0.99</c:v>
                </c:pt>
                <c:pt idx="11452">
                  <c:v>-5600.0</c:v>
                </c:pt>
                <c:pt idx="11453">
                  <c:v>-6230.0</c:v>
                </c:pt>
                <c:pt idx="11454">
                  <c:v>-0.01</c:v>
                </c:pt>
                <c:pt idx="11455">
                  <c:v>-31.76</c:v>
                </c:pt>
                <c:pt idx="11456">
                  <c:v>-208.22</c:v>
                </c:pt>
                <c:pt idx="11457">
                  <c:v>-136.6</c:v>
                </c:pt>
                <c:pt idx="11458">
                  <c:v>-170.0</c:v>
                </c:pt>
                <c:pt idx="11459">
                  <c:v>-2000.0</c:v>
                </c:pt>
                <c:pt idx="11460">
                  <c:v>-397.16</c:v>
                </c:pt>
                <c:pt idx="11461">
                  <c:v>-121.0</c:v>
                </c:pt>
                <c:pt idx="11462">
                  <c:v>-345.21</c:v>
                </c:pt>
                <c:pt idx="11463">
                  <c:v>-122.73</c:v>
                </c:pt>
                <c:pt idx="11464">
                  <c:v>-276.3999999999999</c:v>
                </c:pt>
                <c:pt idx="11465">
                  <c:v>-125.0</c:v>
                </c:pt>
                <c:pt idx="11466">
                  <c:v>-570.8399999999979</c:v>
                </c:pt>
                <c:pt idx="11467">
                  <c:v>-500.0</c:v>
                </c:pt>
                <c:pt idx="11468">
                  <c:v>-101.03</c:v>
                </c:pt>
                <c:pt idx="11469">
                  <c:v>-100.0</c:v>
                </c:pt>
                <c:pt idx="11470">
                  <c:v>-200.0</c:v>
                </c:pt>
                <c:pt idx="11471">
                  <c:v>-2000.0</c:v>
                </c:pt>
                <c:pt idx="11472">
                  <c:v>-1079.32</c:v>
                </c:pt>
                <c:pt idx="11473">
                  <c:v>-250.0</c:v>
                </c:pt>
                <c:pt idx="11474">
                  <c:v>-10336.03</c:v>
                </c:pt>
                <c:pt idx="11475">
                  <c:v>-1599.5</c:v>
                </c:pt>
                <c:pt idx="11476">
                  <c:v>-145.89</c:v>
                </c:pt>
                <c:pt idx="11477">
                  <c:v>-96324.2</c:v>
                </c:pt>
                <c:pt idx="11478">
                  <c:v>-103.73</c:v>
                </c:pt>
                <c:pt idx="11479">
                  <c:v>-150.0</c:v>
                </c:pt>
                <c:pt idx="11480">
                  <c:v>-750.0</c:v>
                </c:pt>
                <c:pt idx="11481">
                  <c:v>-231.77</c:v>
                </c:pt>
                <c:pt idx="11482">
                  <c:v>-106.32</c:v>
                </c:pt>
                <c:pt idx="11483">
                  <c:v>-110.7</c:v>
                </c:pt>
                <c:pt idx="11484">
                  <c:v>-22500.0</c:v>
                </c:pt>
                <c:pt idx="11485">
                  <c:v>-2350.0</c:v>
                </c:pt>
                <c:pt idx="11486">
                  <c:v>-4002.35</c:v>
                </c:pt>
                <c:pt idx="11487">
                  <c:v>-1810.33</c:v>
                </c:pt>
                <c:pt idx="11488">
                  <c:v>-424.25</c:v>
                </c:pt>
                <c:pt idx="11489">
                  <c:v>-423.4299999999996</c:v>
                </c:pt>
                <c:pt idx="11490">
                  <c:v>-257.0299999999999</c:v>
                </c:pt>
                <c:pt idx="11491">
                  <c:v>-6693.68</c:v>
                </c:pt>
                <c:pt idx="11492">
                  <c:v>-15518.0</c:v>
                </c:pt>
                <c:pt idx="11493">
                  <c:v>-4805.73</c:v>
                </c:pt>
                <c:pt idx="11494">
                  <c:v>-9730.03</c:v>
                </c:pt>
                <c:pt idx="11495">
                  <c:v>-4912.36</c:v>
                </c:pt>
                <c:pt idx="11496">
                  <c:v>-16.29</c:v>
                </c:pt>
                <c:pt idx="11497">
                  <c:v>-18.07999999999999</c:v>
                </c:pt>
                <c:pt idx="11498">
                  <c:v>-112.15</c:v>
                </c:pt>
                <c:pt idx="11499">
                  <c:v>-115.49</c:v>
                </c:pt>
                <c:pt idx="11500">
                  <c:v>-109.24</c:v>
                </c:pt>
                <c:pt idx="11501">
                  <c:v>-164.81</c:v>
                </c:pt>
                <c:pt idx="11502">
                  <c:v>-130.24</c:v>
                </c:pt>
                <c:pt idx="11503">
                  <c:v>-122.21</c:v>
                </c:pt>
                <c:pt idx="11504">
                  <c:v>-172.69</c:v>
                </c:pt>
                <c:pt idx="11505">
                  <c:v>-106.0</c:v>
                </c:pt>
                <c:pt idx="11506">
                  <c:v>-114.76</c:v>
                </c:pt>
                <c:pt idx="11507">
                  <c:v>-123.65</c:v>
                </c:pt>
                <c:pt idx="11508">
                  <c:v>-108.69</c:v>
                </c:pt>
                <c:pt idx="11509">
                  <c:v>-122.95</c:v>
                </c:pt>
                <c:pt idx="11510">
                  <c:v>-122.68</c:v>
                </c:pt>
                <c:pt idx="11511">
                  <c:v>-119.83</c:v>
                </c:pt>
                <c:pt idx="11512">
                  <c:v>-143.14</c:v>
                </c:pt>
                <c:pt idx="11513">
                  <c:v>-111.83</c:v>
                </c:pt>
                <c:pt idx="11514">
                  <c:v>-122.63</c:v>
                </c:pt>
                <c:pt idx="11515">
                  <c:v>-123.12</c:v>
                </c:pt>
                <c:pt idx="11516">
                  <c:v>-132.34</c:v>
                </c:pt>
                <c:pt idx="11517">
                  <c:v>-119.58</c:v>
                </c:pt>
                <c:pt idx="11518">
                  <c:v>-11.9</c:v>
                </c:pt>
                <c:pt idx="11519">
                  <c:v>-178.61</c:v>
                </c:pt>
                <c:pt idx="11520">
                  <c:v>-3176.94</c:v>
                </c:pt>
                <c:pt idx="11521">
                  <c:v>-13050.0</c:v>
                </c:pt>
                <c:pt idx="11522">
                  <c:v>-21765.0</c:v>
                </c:pt>
                <c:pt idx="11523">
                  <c:v>-826.9399999999994</c:v>
                </c:pt>
                <c:pt idx="11524">
                  <c:v>-1132.36</c:v>
                </c:pt>
                <c:pt idx="11525">
                  <c:v>-972.7</c:v>
                </c:pt>
                <c:pt idx="11526">
                  <c:v>-3153.29</c:v>
                </c:pt>
                <c:pt idx="11527">
                  <c:v>-1000.0</c:v>
                </c:pt>
                <c:pt idx="11528">
                  <c:v>-331.2</c:v>
                </c:pt>
                <c:pt idx="11529">
                  <c:v>-10275.0</c:v>
                </c:pt>
                <c:pt idx="11530">
                  <c:v>-187.11</c:v>
                </c:pt>
                <c:pt idx="11531">
                  <c:v>-198.65</c:v>
                </c:pt>
                <c:pt idx="11532">
                  <c:v>-150.0</c:v>
                </c:pt>
                <c:pt idx="11533">
                  <c:v>-267.75</c:v>
                </c:pt>
                <c:pt idx="11534">
                  <c:v>-118.0</c:v>
                </c:pt>
                <c:pt idx="11535">
                  <c:v>-474.85</c:v>
                </c:pt>
                <c:pt idx="11536">
                  <c:v>-210.0</c:v>
                </c:pt>
                <c:pt idx="11537">
                  <c:v>-7500.0</c:v>
                </c:pt>
                <c:pt idx="11538">
                  <c:v>-1000.0</c:v>
                </c:pt>
                <c:pt idx="11539">
                  <c:v>-153.93</c:v>
                </c:pt>
                <c:pt idx="11540">
                  <c:v>-100.0</c:v>
                </c:pt>
                <c:pt idx="11541">
                  <c:v>-128.11</c:v>
                </c:pt>
                <c:pt idx="11542">
                  <c:v>-1037.5</c:v>
                </c:pt>
                <c:pt idx="11543">
                  <c:v>-211.12</c:v>
                </c:pt>
                <c:pt idx="11544">
                  <c:v>-316.0</c:v>
                </c:pt>
                <c:pt idx="11545">
                  <c:v>-250.0</c:v>
                </c:pt>
                <c:pt idx="11546">
                  <c:v>-1140.0</c:v>
                </c:pt>
                <c:pt idx="11547">
                  <c:v>-2500.0</c:v>
                </c:pt>
                <c:pt idx="11548">
                  <c:v>-100.0</c:v>
                </c:pt>
                <c:pt idx="11549">
                  <c:v>-354.09</c:v>
                </c:pt>
                <c:pt idx="11550">
                  <c:v>-538.74</c:v>
                </c:pt>
                <c:pt idx="11551">
                  <c:v>-2522.0</c:v>
                </c:pt>
                <c:pt idx="11552">
                  <c:v>-335.0</c:v>
                </c:pt>
                <c:pt idx="11553">
                  <c:v>-3211.08</c:v>
                </c:pt>
                <c:pt idx="11554">
                  <c:v>-79166.0</c:v>
                </c:pt>
                <c:pt idx="11555">
                  <c:v>-125.97</c:v>
                </c:pt>
                <c:pt idx="11556">
                  <c:v>-127.02</c:v>
                </c:pt>
                <c:pt idx="11557">
                  <c:v>-130.5</c:v>
                </c:pt>
                <c:pt idx="11558">
                  <c:v>-140.96</c:v>
                </c:pt>
                <c:pt idx="11559">
                  <c:v>-127.21</c:v>
                </c:pt>
                <c:pt idx="11560">
                  <c:v>-125.61</c:v>
                </c:pt>
                <c:pt idx="11561">
                  <c:v>-809024.75</c:v>
                </c:pt>
                <c:pt idx="11562">
                  <c:v>-40.0</c:v>
                </c:pt>
                <c:pt idx="11563">
                  <c:v>-10699.0</c:v>
                </c:pt>
                <c:pt idx="11564">
                  <c:v>-10699.0</c:v>
                </c:pt>
                <c:pt idx="11565">
                  <c:v>-10817.0</c:v>
                </c:pt>
                <c:pt idx="11566">
                  <c:v>-10582.0</c:v>
                </c:pt>
                <c:pt idx="11567">
                  <c:v>-6025.0</c:v>
                </c:pt>
                <c:pt idx="11568">
                  <c:v>-314.6</c:v>
                </c:pt>
                <c:pt idx="11569">
                  <c:v>-79.34</c:v>
                </c:pt>
                <c:pt idx="11570">
                  <c:v>-4859.18</c:v>
                </c:pt>
                <c:pt idx="11571">
                  <c:v>-145.0</c:v>
                </c:pt>
                <c:pt idx="11572">
                  <c:v>-1828.1</c:v>
                </c:pt>
                <c:pt idx="11573">
                  <c:v>-2862.26</c:v>
                </c:pt>
                <c:pt idx="11574">
                  <c:v>-550.0</c:v>
                </c:pt>
                <c:pt idx="11575">
                  <c:v>-151.0</c:v>
                </c:pt>
                <c:pt idx="11576">
                  <c:v>-100.0</c:v>
                </c:pt>
                <c:pt idx="11577">
                  <c:v>-194.45</c:v>
                </c:pt>
                <c:pt idx="11578">
                  <c:v>-100.0</c:v>
                </c:pt>
                <c:pt idx="11579">
                  <c:v>-5000.0</c:v>
                </c:pt>
                <c:pt idx="11580">
                  <c:v>-724.53</c:v>
                </c:pt>
                <c:pt idx="11581">
                  <c:v>-375.0</c:v>
                </c:pt>
                <c:pt idx="11582">
                  <c:v>-110.0</c:v>
                </c:pt>
                <c:pt idx="11583">
                  <c:v>-100.0</c:v>
                </c:pt>
                <c:pt idx="11584">
                  <c:v>-1678.86</c:v>
                </c:pt>
                <c:pt idx="11585">
                  <c:v>-144.16</c:v>
                </c:pt>
                <c:pt idx="11586">
                  <c:v>-175.0</c:v>
                </c:pt>
                <c:pt idx="11587">
                  <c:v>-471.0</c:v>
                </c:pt>
                <c:pt idx="11588">
                  <c:v>-341.68</c:v>
                </c:pt>
                <c:pt idx="11589">
                  <c:v>-351.05</c:v>
                </c:pt>
                <c:pt idx="11590">
                  <c:v>-144.15</c:v>
                </c:pt>
                <c:pt idx="11591">
                  <c:v>-173.15</c:v>
                </c:pt>
                <c:pt idx="11592">
                  <c:v>-184.45</c:v>
                </c:pt>
                <c:pt idx="11593">
                  <c:v>-429.0</c:v>
                </c:pt>
                <c:pt idx="11594">
                  <c:v>-141.63</c:v>
                </c:pt>
                <c:pt idx="11595">
                  <c:v>-568.23</c:v>
                </c:pt>
                <c:pt idx="11596">
                  <c:v>-125.0</c:v>
                </c:pt>
                <c:pt idx="11597">
                  <c:v>-8303.51</c:v>
                </c:pt>
                <c:pt idx="11598">
                  <c:v>-2855.19</c:v>
                </c:pt>
                <c:pt idx="11599">
                  <c:v>-111.71</c:v>
                </c:pt>
                <c:pt idx="11600">
                  <c:v>-216.72</c:v>
                </c:pt>
                <c:pt idx="11601">
                  <c:v>-6205.55</c:v>
                </c:pt>
                <c:pt idx="11602">
                  <c:v>-1927.0</c:v>
                </c:pt>
                <c:pt idx="11603">
                  <c:v>-1521.0</c:v>
                </c:pt>
                <c:pt idx="11604">
                  <c:v>-586.0</c:v>
                </c:pt>
                <c:pt idx="11605">
                  <c:v>-167.84</c:v>
                </c:pt>
                <c:pt idx="11606">
                  <c:v>-148.81</c:v>
                </c:pt>
                <c:pt idx="11607">
                  <c:v>-129.35</c:v>
                </c:pt>
                <c:pt idx="11608">
                  <c:v>-182.33</c:v>
                </c:pt>
                <c:pt idx="11609">
                  <c:v>-117.0</c:v>
                </c:pt>
                <c:pt idx="11610">
                  <c:v>-803.08</c:v>
                </c:pt>
                <c:pt idx="11611">
                  <c:v>-800.0</c:v>
                </c:pt>
                <c:pt idx="11612">
                  <c:v>-720.0</c:v>
                </c:pt>
                <c:pt idx="11613">
                  <c:v>-1724.36</c:v>
                </c:pt>
                <c:pt idx="11614">
                  <c:v>-803.08</c:v>
                </c:pt>
                <c:pt idx="11615">
                  <c:v>-750.0</c:v>
                </c:pt>
                <c:pt idx="11616">
                  <c:v>-167.51</c:v>
                </c:pt>
                <c:pt idx="11617">
                  <c:v>-945.0</c:v>
                </c:pt>
                <c:pt idx="11618">
                  <c:v>-250.0</c:v>
                </c:pt>
                <c:pt idx="11619">
                  <c:v>-602.53</c:v>
                </c:pt>
                <c:pt idx="11620">
                  <c:v>-209.83</c:v>
                </c:pt>
                <c:pt idx="11621">
                  <c:v>-3878.11</c:v>
                </c:pt>
                <c:pt idx="11622">
                  <c:v>-10113.94</c:v>
                </c:pt>
                <c:pt idx="11623">
                  <c:v>-400.0</c:v>
                </c:pt>
                <c:pt idx="11624">
                  <c:v>-300.0</c:v>
                </c:pt>
                <c:pt idx="11625">
                  <c:v>-994.08</c:v>
                </c:pt>
                <c:pt idx="11626">
                  <c:v>-1071.0</c:v>
                </c:pt>
                <c:pt idx="11627">
                  <c:v>-10878.81</c:v>
                </c:pt>
                <c:pt idx="11628">
                  <c:v>-16082.9</c:v>
                </c:pt>
                <c:pt idx="11629">
                  <c:v>-275.83</c:v>
                </c:pt>
                <c:pt idx="11630">
                  <c:v>-7372.0</c:v>
                </c:pt>
                <c:pt idx="11631">
                  <c:v>-31485.0</c:v>
                </c:pt>
                <c:pt idx="11632">
                  <c:v>-1840.0</c:v>
                </c:pt>
                <c:pt idx="11633">
                  <c:v>-311.0</c:v>
                </c:pt>
                <c:pt idx="11634">
                  <c:v>-500.0</c:v>
                </c:pt>
                <c:pt idx="11635">
                  <c:v>-276.3</c:v>
                </c:pt>
                <c:pt idx="11636">
                  <c:v>-615.42</c:v>
                </c:pt>
                <c:pt idx="11637">
                  <c:v>-150.0</c:v>
                </c:pt>
                <c:pt idx="11638">
                  <c:v>-826.4</c:v>
                </c:pt>
                <c:pt idx="11639">
                  <c:v>-543.0</c:v>
                </c:pt>
                <c:pt idx="11640">
                  <c:v>-128.22</c:v>
                </c:pt>
                <c:pt idx="11641">
                  <c:v>-150.0</c:v>
                </c:pt>
                <c:pt idx="11642">
                  <c:v>-300.0</c:v>
                </c:pt>
                <c:pt idx="11643">
                  <c:v>-364.84</c:v>
                </c:pt>
                <c:pt idx="11644">
                  <c:v>-1387.6</c:v>
                </c:pt>
                <c:pt idx="11645">
                  <c:v>-41850.0</c:v>
                </c:pt>
                <c:pt idx="11646">
                  <c:v>-239.78</c:v>
                </c:pt>
                <c:pt idx="11647">
                  <c:v>-160.15</c:v>
                </c:pt>
                <c:pt idx="11648">
                  <c:v>-236.0</c:v>
                </c:pt>
                <c:pt idx="11649">
                  <c:v>-280.12</c:v>
                </c:pt>
                <c:pt idx="11650">
                  <c:v>-34512.0</c:v>
                </c:pt>
                <c:pt idx="11651">
                  <c:v>-156.6</c:v>
                </c:pt>
                <c:pt idx="11652">
                  <c:v>-1852.0</c:v>
                </c:pt>
                <c:pt idx="11653">
                  <c:v>-169.25</c:v>
                </c:pt>
                <c:pt idx="11654">
                  <c:v>-129.65</c:v>
                </c:pt>
                <c:pt idx="11655">
                  <c:v>-135.29</c:v>
                </c:pt>
                <c:pt idx="11656">
                  <c:v>-147.25</c:v>
                </c:pt>
                <c:pt idx="11657">
                  <c:v>-126.89</c:v>
                </c:pt>
                <c:pt idx="11658">
                  <c:v>-136.47</c:v>
                </c:pt>
                <c:pt idx="11659">
                  <c:v>-145.57</c:v>
                </c:pt>
                <c:pt idx="11660">
                  <c:v>-160.71</c:v>
                </c:pt>
                <c:pt idx="11661">
                  <c:v>-136.02</c:v>
                </c:pt>
                <c:pt idx="11662">
                  <c:v>-130.85</c:v>
                </c:pt>
                <c:pt idx="11663">
                  <c:v>-158.85</c:v>
                </c:pt>
                <c:pt idx="11664">
                  <c:v>-135.74</c:v>
                </c:pt>
                <c:pt idx="11665">
                  <c:v>-151.12</c:v>
                </c:pt>
                <c:pt idx="11666">
                  <c:v>-144.61</c:v>
                </c:pt>
                <c:pt idx="11667">
                  <c:v>-182.21</c:v>
                </c:pt>
                <c:pt idx="11668">
                  <c:v>-138.69</c:v>
                </c:pt>
                <c:pt idx="11669">
                  <c:v>-2034.0</c:v>
                </c:pt>
                <c:pt idx="11670">
                  <c:v>-1777.0</c:v>
                </c:pt>
                <c:pt idx="11671">
                  <c:v>-3612.0</c:v>
                </c:pt>
                <c:pt idx="11672">
                  <c:v>-1214.38</c:v>
                </c:pt>
                <c:pt idx="11673">
                  <c:v>-650.0</c:v>
                </c:pt>
                <c:pt idx="11674">
                  <c:v>-162.5</c:v>
                </c:pt>
                <c:pt idx="11675">
                  <c:v>-339.9</c:v>
                </c:pt>
                <c:pt idx="11676">
                  <c:v>-110.93</c:v>
                </c:pt>
                <c:pt idx="11677">
                  <c:v>-100.0</c:v>
                </c:pt>
                <c:pt idx="11678">
                  <c:v>-180.0</c:v>
                </c:pt>
                <c:pt idx="11679">
                  <c:v>-1601.47</c:v>
                </c:pt>
                <c:pt idx="11680">
                  <c:v>-167.98</c:v>
                </c:pt>
                <c:pt idx="11681">
                  <c:v>-840.4</c:v>
                </c:pt>
                <c:pt idx="11682">
                  <c:v>-1300.0</c:v>
                </c:pt>
                <c:pt idx="11683">
                  <c:v>-166.65</c:v>
                </c:pt>
                <c:pt idx="11684">
                  <c:v>-1432.25</c:v>
                </c:pt>
                <c:pt idx="11685">
                  <c:v>-120.0</c:v>
                </c:pt>
                <c:pt idx="11686">
                  <c:v>-193.18</c:v>
                </c:pt>
                <c:pt idx="11687">
                  <c:v>-428.19</c:v>
                </c:pt>
                <c:pt idx="11688">
                  <c:v>-809.68</c:v>
                </c:pt>
                <c:pt idx="11689">
                  <c:v>-3939.0</c:v>
                </c:pt>
                <c:pt idx="11690">
                  <c:v>-954.0</c:v>
                </c:pt>
                <c:pt idx="11691">
                  <c:v>-1582.37</c:v>
                </c:pt>
                <c:pt idx="11692">
                  <c:v>-8192.0</c:v>
                </c:pt>
                <c:pt idx="11693">
                  <c:v>-9303.15</c:v>
                </c:pt>
                <c:pt idx="11694">
                  <c:v>-0.01</c:v>
                </c:pt>
                <c:pt idx="11695">
                  <c:v>-0.14</c:v>
                </c:pt>
                <c:pt idx="11696">
                  <c:v>-0.15</c:v>
                </c:pt>
                <c:pt idx="11697">
                  <c:v>-708.64</c:v>
                </c:pt>
                <c:pt idx="11698">
                  <c:v>-2044.0</c:v>
                </c:pt>
                <c:pt idx="11699">
                  <c:v>-1232.0</c:v>
                </c:pt>
                <c:pt idx="11700">
                  <c:v>-2459.0</c:v>
                </c:pt>
                <c:pt idx="11701">
                  <c:v>-727.0</c:v>
                </c:pt>
                <c:pt idx="11702">
                  <c:v>-600.0</c:v>
                </c:pt>
                <c:pt idx="11703">
                  <c:v>-815.0</c:v>
                </c:pt>
                <c:pt idx="11704">
                  <c:v>-9916.32</c:v>
                </c:pt>
                <c:pt idx="11705">
                  <c:v>-2493.21</c:v>
                </c:pt>
                <c:pt idx="11706">
                  <c:v>-21139.0</c:v>
                </c:pt>
                <c:pt idx="11707">
                  <c:v>-19692.49000000001</c:v>
                </c:pt>
                <c:pt idx="11708">
                  <c:v>-2488.69</c:v>
                </c:pt>
                <c:pt idx="11709">
                  <c:v>-800.75</c:v>
                </c:pt>
                <c:pt idx="11710">
                  <c:v>-4968.36</c:v>
                </c:pt>
                <c:pt idx="11711">
                  <c:v>0.0</c:v>
                </c:pt>
                <c:pt idx="11712">
                  <c:v>-2281.3</c:v>
                </c:pt>
                <c:pt idx="11713">
                  <c:v>-700.0</c:v>
                </c:pt>
                <c:pt idx="11714">
                  <c:v>-1477.0</c:v>
                </c:pt>
                <c:pt idx="11715">
                  <c:v>-1500.0</c:v>
                </c:pt>
                <c:pt idx="11716">
                  <c:v>-182.83</c:v>
                </c:pt>
                <c:pt idx="11717">
                  <c:v>-100.0</c:v>
                </c:pt>
                <c:pt idx="11718">
                  <c:v>-500.0</c:v>
                </c:pt>
                <c:pt idx="11719">
                  <c:v>-150.0</c:v>
                </c:pt>
                <c:pt idx="11720">
                  <c:v>-292.65</c:v>
                </c:pt>
                <c:pt idx="11721">
                  <c:v>-648.9499999999994</c:v>
                </c:pt>
                <c:pt idx="11722">
                  <c:v>-259.45</c:v>
                </c:pt>
                <c:pt idx="11723">
                  <c:v>-338.05</c:v>
                </c:pt>
                <c:pt idx="11724">
                  <c:v>-823.5599999999994</c:v>
                </c:pt>
                <c:pt idx="11725">
                  <c:v>-1160.0</c:v>
                </c:pt>
                <c:pt idx="11726">
                  <c:v>-540.01</c:v>
                </c:pt>
                <c:pt idx="11727">
                  <c:v>-705.0</c:v>
                </c:pt>
                <c:pt idx="11728">
                  <c:v>-150.0</c:v>
                </c:pt>
                <c:pt idx="11729">
                  <c:v>-217.5</c:v>
                </c:pt>
                <c:pt idx="11730">
                  <c:v>-1150.0</c:v>
                </c:pt>
                <c:pt idx="11731">
                  <c:v>-171.95</c:v>
                </c:pt>
                <c:pt idx="11732">
                  <c:v>-135.0</c:v>
                </c:pt>
                <c:pt idx="11733">
                  <c:v>-360.67</c:v>
                </c:pt>
                <c:pt idx="11734">
                  <c:v>-209.6</c:v>
                </c:pt>
                <c:pt idx="11735">
                  <c:v>-558.0</c:v>
                </c:pt>
                <c:pt idx="11736">
                  <c:v>-181.23</c:v>
                </c:pt>
                <c:pt idx="11737">
                  <c:v>-150.0</c:v>
                </c:pt>
                <c:pt idx="11738">
                  <c:v>-107.1</c:v>
                </c:pt>
                <c:pt idx="11739">
                  <c:v>-450.0</c:v>
                </c:pt>
                <c:pt idx="11740">
                  <c:v>-203.6</c:v>
                </c:pt>
                <c:pt idx="11741">
                  <c:v>-220.0</c:v>
                </c:pt>
                <c:pt idx="11742">
                  <c:v>-560.0</c:v>
                </c:pt>
                <c:pt idx="11743">
                  <c:v>-600.0</c:v>
                </c:pt>
                <c:pt idx="11744">
                  <c:v>-167.05</c:v>
                </c:pt>
                <c:pt idx="11745">
                  <c:v>-750.0</c:v>
                </c:pt>
                <c:pt idx="11746">
                  <c:v>-221.36</c:v>
                </c:pt>
                <c:pt idx="11747">
                  <c:v>-150.0</c:v>
                </c:pt>
                <c:pt idx="11748">
                  <c:v>-2.95</c:v>
                </c:pt>
                <c:pt idx="11749">
                  <c:v>-338.53</c:v>
                </c:pt>
                <c:pt idx="11750">
                  <c:v>-243.0</c:v>
                </c:pt>
                <c:pt idx="11751">
                  <c:v>-48.58</c:v>
                </c:pt>
                <c:pt idx="11752">
                  <c:v>-9431.99</c:v>
                </c:pt>
                <c:pt idx="11753">
                  <c:v>-34.0</c:v>
                </c:pt>
                <c:pt idx="11754">
                  <c:v>-150000.0</c:v>
                </c:pt>
                <c:pt idx="11755">
                  <c:v>-41500.0</c:v>
                </c:pt>
                <c:pt idx="11756">
                  <c:v>-23500.0</c:v>
                </c:pt>
                <c:pt idx="11757">
                  <c:v>-2572.0</c:v>
                </c:pt>
                <c:pt idx="11758">
                  <c:v>-41500.0</c:v>
                </c:pt>
                <c:pt idx="11759">
                  <c:v>-413.88</c:v>
                </c:pt>
                <c:pt idx="11760">
                  <c:v>-500.0</c:v>
                </c:pt>
                <c:pt idx="11761">
                  <c:v>-27056.01</c:v>
                </c:pt>
                <c:pt idx="11762">
                  <c:v>-125.81</c:v>
                </c:pt>
                <c:pt idx="11763">
                  <c:v>-263.0</c:v>
                </c:pt>
                <c:pt idx="11764">
                  <c:v>-2271.2</c:v>
                </c:pt>
                <c:pt idx="11765">
                  <c:v>-365.0</c:v>
                </c:pt>
                <c:pt idx="11766">
                  <c:v>-461.58</c:v>
                </c:pt>
                <c:pt idx="11767">
                  <c:v>-4250.0</c:v>
                </c:pt>
                <c:pt idx="11768">
                  <c:v>-1000.0</c:v>
                </c:pt>
                <c:pt idx="11769">
                  <c:v>-138.0</c:v>
                </c:pt>
                <c:pt idx="11770">
                  <c:v>-149.5</c:v>
                </c:pt>
                <c:pt idx="11771">
                  <c:v>-597.29</c:v>
                </c:pt>
                <c:pt idx="11772">
                  <c:v>-835.59</c:v>
                </c:pt>
                <c:pt idx="11773">
                  <c:v>-150.0</c:v>
                </c:pt>
                <c:pt idx="11774">
                  <c:v>-359.77</c:v>
                </c:pt>
                <c:pt idx="11775">
                  <c:v>-300.0</c:v>
                </c:pt>
                <c:pt idx="11776">
                  <c:v>-410.79</c:v>
                </c:pt>
                <c:pt idx="11777">
                  <c:v>-195.0</c:v>
                </c:pt>
                <c:pt idx="11778">
                  <c:v>-156.25</c:v>
                </c:pt>
                <c:pt idx="11779">
                  <c:v>-100.0</c:v>
                </c:pt>
                <c:pt idx="11780">
                  <c:v>-177.4</c:v>
                </c:pt>
                <c:pt idx="11781">
                  <c:v>-100.0</c:v>
                </c:pt>
                <c:pt idx="11782">
                  <c:v>-276.0</c:v>
                </c:pt>
                <c:pt idx="11783">
                  <c:v>-133.84</c:v>
                </c:pt>
                <c:pt idx="11784">
                  <c:v>-675.0</c:v>
                </c:pt>
                <c:pt idx="11785">
                  <c:v>-120.75</c:v>
                </c:pt>
                <c:pt idx="11786">
                  <c:v>-138.0</c:v>
                </c:pt>
                <c:pt idx="11787">
                  <c:v>-9630.0</c:v>
                </c:pt>
                <c:pt idx="11788">
                  <c:v>-4089.55</c:v>
                </c:pt>
                <c:pt idx="11789">
                  <c:v>-515.24</c:v>
                </c:pt>
                <c:pt idx="11790">
                  <c:v>-2824.82</c:v>
                </c:pt>
                <c:pt idx="11791">
                  <c:v>-4264.19</c:v>
                </c:pt>
                <c:pt idx="11792">
                  <c:v>-2003.0</c:v>
                </c:pt>
                <c:pt idx="11793">
                  <c:v>-1211.75</c:v>
                </c:pt>
                <c:pt idx="11794">
                  <c:v>-255.0</c:v>
                </c:pt>
                <c:pt idx="11795">
                  <c:v>-1500.0</c:v>
                </c:pt>
                <c:pt idx="11796">
                  <c:v>-425000.0</c:v>
                </c:pt>
                <c:pt idx="11797">
                  <c:v>-2328.0</c:v>
                </c:pt>
                <c:pt idx="11798">
                  <c:v>0.59</c:v>
                </c:pt>
                <c:pt idx="11799">
                  <c:v>-1650.62</c:v>
                </c:pt>
                <c:pt idx="11800">
                  <c:v>-187.7</c:v>
                </c:pt>
                <c:pt idx="11801">
                  <c:v>-180.0</c:v>
                </c:pt>
                <c:pt idx="11802">
                  <c:v>-437.5</c:v>
                </c:pt>
                <c:pt idx="11803">
                  <c:v>-200.0</c:v>
                </c:pt>
                <c:pt idx="11804">
                  <c:v>-132.5</c:v>
                </c:pt>
                <c:pt idx="11805">
                  <c:v>-227.14</c:v>
                </c:pt>
                <c:pt idx="11806">
                  <c:v>-419.68</c:v>
                </c:pt>
                <c:pt idx="11807">
                  <c:v>-231.81</c:v>
                </c:pt>
                <c:pt idx="11808">
                  <c:v>-819.76</c:v>
                </c:pt>
                <c:pt idx="11809">
                  <c:v>-500.0</c:v>
                </c:pt>
                <c:pt idx="11810">
                  <c:v>-400.0</c:v>
                </c:pt>
                <c:pt idx="11811">
                  <c:v>-270.0</c:v>
                </c:pt>
                <c:pt idx="11812">
                  <c:v>-127.56</c:v>
                </c:pt>
                <c:pt idx="11813">
                  <c:v>-1135.22</c:v>
                </c:pt>
                <c:pt idx="11814">
                  <c:v>-11907.38</c:v>
                </c:pt>
                <c:pt idx="11815">
                  <c:v>-734.76</c:v>
                </c:pt>
                <c:pt idx="11816">
                  <c:v>-1199.17</c:v>
                </c:pt>
                <c:pt idx="11817">
                  <c:v>-1544.34</c:v>
                </c:pt>
                <c:pt idx="11818">
                  <c:v>-105409.21</c:v>
                </c:pt>
                <c:pt idx="11819">
                  <c:v>-630.0</c:v>
                </c:pt>
                <c:pt idx="11820">
                  <c:v>-184.0</c:v>
                </c:pt>
                <c:pt idx="11821">
                  <c:v>-335.58</c:v>
                </c:pt>
                <c:pt idx="11822">
                  <c:v>-149.99</c:v>
                </c:pt>
                <c:pt idx="11823">
                  <c:v>-479.09</c:v>
                </c:pt>
                <c:pt idx="11824">
                  <c:v>-850.0</c:v>
                </c:pt>
                <c:pt idx="11825">
                  <c:v>-144.6</c:v>
                </c:pt>
                <c:pt idx="11826">
                  <c:v>-250.0</c:v>
                </c:pt>
                <c:pt idx="11827">
                  <c:v>-490.0</c:v>
                </c:pt>
                <c:pt idx="11828">
                  <c:v>-115.0</c:v>
                </c:pt>
                <c:pt idx="11829">
                  <c:v>-300.0</c:v>
                </c:pt>
                <c:pt idx="11830">
                  <c:v>-1000.0</c:v>
                </c:pt>
                <c:pt idx="11831">
                  <c:v>-510.0</c:v>
                </c:pt>
                <c:pt idx="11832">
                  <c:v>-240.0</c:v>
                </c:pt>
                <c:pt idx="11833">
                  <c:v>-1169.35</c:v>
                </c:pt>
                <c:pt idx="11834">
                  <c:v>-415.0</c:v>
                </c:pt>
                <c:pt idx="11835">
                  <c:v>-200.0</c:v>
                </c:pt>
                <c:pt idx="11836">
                  <c:v>-312.5</c:v>
                </c:pt>
                <c:pt idx="11837">
                  <c:v>-101.0</c:v>
                </c:pt>
                <c:pt idx="11838">
                  <c:v>-133.63</c:v>
                </c:pt>
                <c:pt idx="11839">
                  <c:v>-107.5</c:v>
                </c:pt>
                <c:pt idx="11840">
                  <c:v>-271.95</c:v>
                </c:pt>
                <c:pt idx="11841">
                  <c:v>-724.91</c:v>
                </c:pt>
                <c:pt idx="11842">
                  <c:v>-238.31</c:v>
                </c:pt>
                <c:pt idx="11843">
                  <c:v>-7332.25</c:v>
                </c:pt>
                <c:pt idx="11844">
                  <c:v>-598.89</c:v>
                </c:pt>
                <c:pt idx="11845">
                  <c:v>-34915.0</c:v>
                </c:pt>
                <c:pt idx="11846">
                  <c:v>-1326.09</c:v>
                </c:pt>
                <c:pt idx="11847">
                  <c:v>-430.46</c:v>
                </c:pt>
                <c:pt idx="11848">
                  <c:v>-366.5</c:v>
                </c:pt>
                <c:pt idx="11849">
                  <c:v>-325.95</c:v>
                </c:pt>
                <c:pt idx="11850">
                  <c:v>-100.0</c:v>
                </c:pt>
                <c:pt idx="11851">
                  <c:v>-784.22</c:v>
                </c:pt>
                <c:pt idx="11852">
                  <c:v>-1842.34</c:v>
                </c:pt>
                <c:pt idx="11853">
                  <c:v>-1662.23</c:v>
                </c:pt>
                <c:pt idx="11854">
                  <c:v>-280.08</c:v>
                </c:pt>
                <c:pt idx="11855">
                  <c:v>-126.89</c:v>
                </c:pt>
                <c:pt idx="11856">
                  <c:v>-148.73</c:v>
                </c:pt>
                <c:pt idx="11857">
                  <c:v>-147.92</c:v>
                </c:pt>
                <c:pt idx="11858">
                  <c:v>-134.95</c:v>
                </c:pt>
                <c:pt idx="11859">
                  <c:v>-156.19</c:v>
                </c:pt>
                <c:pt idx="11860">
                  <c:v>-149.15</c:v>
                </c:pt>
                <c:pt idx="11861">
                  <c:v>-148.5</c:v>
                </c:pt>
                <c:pt idx="11862">
                  <c:v>-142.44</c:v>
                </c:pt>
                <c:pt idx="11863">
                  <c:v>-217.97</c:v>
                </c:pt>
                <c:pt idx="11864">
                  <c:v>-790.99</c:v>
                </c:pt>
                <c:pt idx="11865">
                  <c:v>-3993.0</c:v>
                </c:pt>
                <c:pt idx="11866">
                  <c:v>-150.0</c:v>
                </c:pt>
                <c:pt idx="11867">
                  <c:v>-246.8</c:v>
                </c:pt>
                <c:pt idx="11868">
                  <c:v>-434.35</c:v>
                </c:pt>
                <c:pt idx="11869">
                  <c:v>-348.97</c:v>
                </c:pt>
                <c:pt idx="11870">
                  <c:v>-120.0</c:v>
                </c:pt>
                <c:pt idx="11871">
                  <c:v>-378.29</c:v>
                </c:pt>
                <c:pt idx="11872">
                  <c:v>-354.62</c:v>
                </c:pt>
                <c:pt idx="11873">
                  <c:v>-250.0</c:v>
                </c:pt>
                <c:pt idx="11874">
                  <c:v>-9250.0</c:v>
                </c:pt>
                <c:pt idx="11875">
                  <c:v>-1032.21</c:v>
                </c:pt>
                <c:pt idx="11876">
                  <c:v>-889.24</c:v>
                </c:pt>
                <c:pt idx="11877">
                  <c:v>-397.97</c:v>
                </c:pt>
                <c:pt idx="11878">
                  <c:v>-378.29</c:v>
                </c:pt>
                <c:pt idx="11879">
                  <c:v>-4310.900000000001</c:v>
                </c:pt>
                <c:pt idx="11880">
                  <c:v>-379.5</c:v>
                </c:pt>
                <c:pt idx="11881">
                  <c:v>-188.4</c:v>
                </c:pt>
                <c:pt idx="11882">
                  <c:v>-1800.0</c:v>
                </c:pt>
                <c:pt idx="11883">
                  <c:v>-100.0</c:v>
                </c:pt>
                <c:pt idx="11884">
                  <c:v>-278.44</c:v>
                </c:pt>
                <c:pt idx="11885">
                  <c:v>-110.88</c:v>
                </c:pt>
                <c:pt idx="11886">
                  <c:v>-333.0</c:v>
                </c:pt>
                <c:pt idx="11887">
                  <c:v>-1281.51</c:v>
                </c:pt>
                <c:pt idx="11888">
                  <c:v>-2328.0</c:v>
                </c:pt>
                <c:pt idx="11889">
                  <c:v>-5044.46</c:v>
                </c:pt>
                <c:pt idx="11890">
                  <c:v>-934.53</c:v>
                </c:pt>
                <c:pt idx="11891">
                  <c:v>-200.0</c:v>
                </c:pt>
                <c:pt idx="11892">
                  <c:v>-250.0</c:v>
                </c:pt>
                <c:pt idx="11893">
                  <c:v>-3750.0</c:v>
                </c:pt>
                <c:pt idx="11894">
                  <c:v>-300.0</c:v>
                </c:pt>
                <c:pt idx="11895">
                  <c:v>-121.14</c:v>
                </c:pt>
                <c:pt idx="11896">
                  <c:v>-220.94</c:v>
                </c:pt>
                <c:pt idx="11897">
                  <c:v>-150.0</c:v>
                </c:pt>
                <c:pt idx="11898">
                  <c:v>-1250.0</c:v>
                </c:pt>
                <c:pt idx="11899">
                  <c:v>-252.0</c:v>
                </c:pt>
                <c:pt idx="11900">
                  <c:v>-360.0</c:v>
                </c:pt>
                <c:pt idx="11901">
                  <c:v>-201.55</c:v>
                </c:pt>
                <c:pt idx="11902">
                  <c:v>-149.0</c:v>
                </c:pt>
                <c:pt idx="11903">
                  <c:v>-120.0</c:v>
                </c:pt>
                <c:pt idx="11904">
                  <c:v>-5000.0</c:v>
                </c:pt>
                <c:pt idx="11905">
                  <c:v>-600.0</c:v>
                </c:pt>
                <c:pt idx="11906">
                  <c:v>-600.0</c:v>
                </c:pt>
                <c:pt idx="11907">
                  <c:v>-198.8</c:v>
                </c:pt>
                <c:pt idx="11908">
                  <c:v>-980.0</c:v>
                </c:pt>
                <c:pt idx="11909">
                  <c:v>-834.2</c:v>
                </c:pt>
                <c:pt idx="11910">
                  <c:v>-360.0</c:v>
                </c:pt>
                <c:pt idx="11911">
                  <c:v>-100.0</c:v>
                </c:pt>
                <c:pt idx="11912">
                  <c:v>-281.64</c:v>
                </c:pt>
                <c:pt idx="11913">
                  <c:v>-77.0</c:v>
                </c:pt>
                <c:pt idx="11914">
                  <c:v>-137.61</c:v>
                </c:pt>
                <c:pt idx="11915">
                  <c:v>-23075.0</c:v>
                </c:pt>
                <c:pt idx="11916">
                  <c:v>-101.32</c:v>
                </c:pt>
                <c:pt idx="11917">
                  <c:v>-0.12</c:v>
                </c:pt>
                <c:pt idx="11918">
                  <c:v>-170.15</c:v>
                </c:pt>
                <c:pt idx="11919">
                  <c:v>-965.3</c:v>
                </c:pt>
                <c:pt idx="11920">
                  <c:v>-323.42</c:v>
                </c:pt>
                <c:pt idx="11921">
                  <c:v>-2475.0</c:v>
                </c:pt>
                <c:pt idx="11922">
                  <c:v>-172.5</c:v>
                </c:pt>
                <c:pt idx="11923">
                  <c:v>-300.0</c:v>
                </c:pt>
                <c:pt idx="11924">
                  <c:v>-2262.55</c:v>
                </c:pt>
                <c:pt idx="11925">
                  <c:v>-200.0</c:v>
                </c:pt>
                <c:pt idx="11926">
                  <c:v>-203.42</c:v>
                </c:pt>
                <c:pt idx="11927">
                  <c:v>-375.06</c:v>
                </c:pt>
                <c:pt idx="11928">
                  <c:v>-137.7</c:v>
                </c:pt>
                <c:pt idx="11929">
                  <c:v>-100.0</c:v>
                </c:pt>
                <c:pt idx="11930">
                  <c:v>-200.0</c:v>
                </c:pt>
                <c:pt idx="11931">
                  <c:v>-146.82</c:v>
                </c:pt>
                <c:pt idx="11932">
                  <c:v>-146.66</c:v>
                </c:pt>
                <c:pt idx="11933">
                  <c:v>-175.0</c:v>
                </c:pt>
                <c:pt idx="11934">
                  <c:v>-175.43</c:v>
                </c:pt>
                <c:pt idx="11935">
                  <c:v>-150.0</c:v>
                </c:pt>
                <c:pt idx="11936">
                  <c:v>-500.0</c:v>
                </c:pt>
                <c:pt idx="11937">
                  <c:v>-110.31</c:v>
                </c:pt>
                <c:pt idx="11938">
                  <c:v>-345.0</c:v>
                </c:pt>
                <c:pt idx="11939">
                  <c:v>-125.55</c:v>
                </c:pt>
                <c:pt idx="11940">
                  <c:v>-567.0</c:v>
                </c:pt>
                <c:pt idx="11941">
                  <c:v>-522.0499999999994</c:v>
                </c:pt>
                <c:pt idx="11942">
                  <c:v>-4949.54</c:v>
                </c:pt>
                <c:pt idx="11943">
                  <c:v>-4936.0</c:v>
                </c:pt>
                <c:pt idx="11944">
                  <c:v>-2679.01</c:v>
                </c:pt>
                <c:pt idx="11945">
                  <c:v>-129.3</c:v>
                </c:pt>
                <c:pt idx="11946">
                  <c:v>-115.0</c:v>
                </c:pt>
                <c:pt idx="11947">
                  <c:v>-1180.99</c:v>
                </c:pt>
                <c:pt idx="11948">
                  <c:v>-150.0</c:v>
                </c:pt>
                <c:pt idx="11949">
                  <c:v>-280.35</c:v>
                </c:pt>
                <c:pt idx="11950">
                  <c:v>-704.0</c:v>
                </c:pt>
                <c:pt idx="11951">
                  <c:v>-250.0</c:v>
                </c:pt>
                <c:pt idx="11952">
                  <c:v>-120.71</c:v>
                </c:pt>
                <c:pt idx="11953">
                  <c:v>-163.0</c:v>
                </c:pt>
                <c:pt idx="11954">
                  <c:v>-422.95</c:v>
                </c:pt>
                <c:pt idx="11955">
                  <c:v>-1062.19</c:v>
                </c:pt>
                <c:pt idx="11956">
                  <c:v>-156.03</c:v>
                </c:pt>
                <c:pt idx="11957">
                  <c:v>-219.62</c:v>
                </c:pt>
                <c:pt idx="11958">
                  <c:v>-756.09</c:v>
                </c:pt>
                <c:pt idx="11959">
                  <c:v>-236.95</c:v>
                </c:pt>
                <c:pt idx="11960">
                  <c:v>-500.0</c:v>
                </c:pt>
                <c:pt idx="11961">
                  <c:v>-310.06</c:v>
                </c:pt>
                <c:pt idx="11962">
                  <c:v>-700.1</c:v>
                </c:pt>
                <c:pt idx="11963">
                  <c:v>-250.0</c:v>
                </c:pt>
                <c:pt idx="11964">
                  <c:v>-215.0</c:v>
                </c:pt>
                <c:pt idx="11965">
                  <c:v>-2500.0</c:v>
                </c:pt>
                <c:pt idx="11966">
                  <c:v>-568.0</c:v>
                </c:pt>
                <c:pt idx="11967">
                  <c:v>-9911.0</c:v>
                </c:pt>
                <c:pt idx="11968">
                  <c:v>-740.77</c:v>
                </c:pt>
                <c:pt idx="11969">
                  <c:v>-833.0</c:v>
                </c:pt>
                <c:pt idx="11970">
                  <c:v>-1850.0</c:v>
                </c:pt>
                <c:pt idx="11971">
                  <c:v>-2700.0</c:v>
                </c:pt>
                <c:pt idx="11972">
                  <c:v>-400.0</c:v>
                </c:pt>
                <c:pt idx="11973">
                  <c:v>-227.5</c:v>
                </c:pt>
                <c:pt idx="11974">
                  <c:v>-150.0</c:v>
                </c:pt>
                <c:pt idx="11975">
                  <c:v>-220.0</c:v>
                </c:pt>
                <c:pt idx="11976">
                  <c:v>-562.87</c:v>
                </c:pt>
                <c:pt idx="11977">
                  <c:v>-161.88</c:v>
                </c:pt>
                <c:pt idx="11978">
                  <c:v>-250.0</c:v>
                </c:pt>
                <c:pt idx="11979">
                  <c:v>-250.0</c:v>
                </c:pt>
                <c:pt idx="11980">
                  <c:v>-2635.07</c:v>
                </c:pt>
                <c:pt idx="11981">
                  <c:v>-128.25</c:v>
                </c:pt>
                <c:pt idx="11982">
                  <c:v>-332.71</c:v>
                </c:pt>
                <c:pt idx="11983">
                  <c:v>-150.0</c:v>
                </c:pt>
                <c:pt idx="11984">
                  <c:v>-8392.0</c:v>
                </c:pt>
                <c:pt idx="11985">
                  <c:v>-1993.59</c:v>
                </c:pt>
                <c:pt idx="11986">
                  <c:v>-50.75</c:v>
                </c:pt>
                <c:pt idx="11987">
                  <c:v>-2333.42</c:v>
                </c:pt>
                <c:pt idx="11988">
                  <c:v>-125.57</c:v>
                </c:pt>
                <c:pt idx="11989">
                  <c:v>-117.73</c:v>
                </c:pt>
                <c:pt idx="11990">
                  <c:v>-1785.42</c:v>
                </c:pt>
                <c:pt idx="11991">
                  <c:v>-38760.0</c:v>
                </c:pt>
                <c:pt idx="11992">
                  <c:v>-3093.9</c:v>
                </c:pt>
                <c:pt idx="11993">
                  <c:v>-597.77</c:v>
                </c:pt>
                <c:pt idx="11994">
                  <c:v>-1706.58</c:v>
                </c:pt>
                <c:pt idx="11995">
                  <c:v>-111.12</c:v>
                </c:pt>
                <c:pt idx="11996">
                  <c:v>-214.0</c:v>
                </c:pt>
                <c:pt idx="11997">
                  <c:v>-579.7</c:v>
                </c:pt>
                <c:pt idx="11998">
                  <c:v>-113.45</c:v>
                </c:pt>
                <c:pt idx="11999">
                  <c:v>-445.02</c:v>
                </c:pt>
                <c:pt idx="12000">
                  <c:v>-346.75</c:v>
                </c:pt>
                <c:pt idx="12001">
                  <c:v>-148.45</c:v>
                </c:pt>
                <c:pt idx="12002">
                  <c:v>-102.75</c:v>
                </c:pt>
                <c:pt idx="12003">
                  <c:v>-195.74</c:v>
                </c:pt>
                <c:pt idx="12004">
                  <c:v>-292.26</c:v>
                </c:pt>
                <c:pt idx="12005">
                  <c:v>-297.5</c:v>
                </c:pt>
                <c:pt idx="12006">
                  <c:v>0.0</c:v>
                </c:pt>
                <c:pt idx="12007">
                  <c:v>-147.0</c:v>
                </c:pt>
                <c:pt idx="12008">
                  <c:v>-753.9599999999994</c:v>
                </c:pt>
                <c:pt idx="12009">
                  <c:v>-200.0</c:v>
                </c:pt>
                <c:pt idx="12010">
                  <c:v>-450.0</c:v>
                </c:pt>
                <c:pt idx="12011">
                  <c:v>-364.67</c:v>
                </c:pt>
                <c:pt idx="12012">
                  <c:v>-182.19</c:v>
                </c:pt>
                <c:pt idx="12013">
                  <c:v>-173.53</c:v>
                </c:pt>
                <c:pt idx="12014">
                  <c:v>-2467.18</c:v>
                </c:pt>
                <c:pt idx="12015">
                  <c:v>-131.0</c:v>
                </c:pt>
                <c:pt idx="12016">
                  <c:v>-118.0</c:v>
                </c:pt>
                <c:pt idx="12017">
                  <c:v>402.5</c:v>
                </c:pt>
                <c:pt idx="12018">
                  <c:v>-1356.98</c:v>
                </c:pt>
                <c:pt idx="12019">
                  <c:v>-1000.0</c:v>
                </c:pt>
                <c:pt idx="12020">
                  <c:v>-780.0</c:v>
                </c:pt>
                <c:pt idx="12021">
                  <c:v>-413.03</c:v>
                </c:pt>
                <c:pt idx="12022">
                  <c:v>-625.0</c:v>
                </c:pt>
                <c:pt idx="12023">
                  <c:v>-500.0</c:v>
                </c:pt>
                <c:pt idx="12024">
                  <c:v>-160.0</c:v>
                </c:pt>
                <c:pt idx="12025">
                  <c:v>-1700.0</c:v>
                </c:pt>
                <c:pt idx="12026">
                  <c:v>-200.0</c:v>
                </c:pt>
                <c:pt idx="12027">
                  <c:v>-150.0</c:v>
                </c:pt>
                <c:pt idx="12028">
                  <c:v>-1000.0</c:v>
                </c:pt>
                <c:pt idx="12029">
                  <c:v>-102.64</c:v>
                </c:pt>
                <c:pt idx="12030">
                  <c:v>-347.17</c:v>
                </c:pt>
                <c:pt idx="12031">
                  <c:v>-6000.0</c:v>
                </c:pt>
                <c:pt idx="12032">
                  <c:v>-114.53</c:v>
                </c:pt>
                <c:pt idx="12033">
                  <c:v>-394.85</c:v>
                </c:pt>
                <c:pt idx="12034">
                  <c:v>-2000.0</c:v>
                </c:pt>
                <c:pt idx="12035">
                  <c:v>-166.04</c:v>
                </c:pt>
                <c:pt idx="12036">
                  <c:v>-280.0</c:v>
                </c:pt>
                <c:pt idx="12037">
                  <c:v>-496.0</c:v>
                </c:pt>
                <c:pt idx="12038">
                  <c:v>-274.8999999999999</c:v>
                </c:pt>
                <c:pt idx="12039">
                  <c:v>-673.03</c:v>
                </c:pt>
                <c:pt idx="12040">
                  <c:v>-206.0</c:v>
                </c:pt>
                <c:pt idx="12041">
                  <c:v>-432.02</c:v>
                </c:pt>
                <c:pt idx="12042">
                  <c:v>-140.7</c:v>
                </c:pt>
                <c:pt idx="12043">
                  <c:v>-121.96</c:v>
                </c:pt>
                <c:pt idx="12044">
                  <c:v>-100.0</c:v>
                </c:pt>
                <c:pt idx="12045">
                  <c:v>-300.0</c:v>
                </c:pt>
                <c:pt idx="12046">
                  <c:v>-277.04</c:v>
                </c:pt>
                <c:pt idx="12047">
                  <c:v>-150.0</c:v>
                </c:pt>
                <c:pt idx="12048">
                  <c:v>-238.0</c:v>
                </c:pt>
                <c:pt idx="12049">
                  <c:v>-145.68</c:v>
                </c:pt>
                <c:pt idx="12050">
                  <c:v>-550.0</c:v>
                </c:pt>
                <c:pt idx="12051">
                  <c:v>-8715.889999999916</c:v>
                </c:pt>
                <c:pt idx="12052">
                  <c:v>-1176.99</c:v>
                </c:pt>
                <c:pt idx="12053">
                  <c:v>-2800.0</c:v>
                </c:pt>
                <c:pt idx="12054">
                  <c:v>-6391.77</c:v>
                </c:pt>
                <c:pt idx="12055">
                  <c:v>-4627.0</c:v>
                </c:pt>
                <c:pt idx="12056">
                  <c:v>-49005.68</c:v>
                </c:pt>
                <c:pt idx="12057">
                  <c:v>-1261.31</c:v>
                </c:pt>
                <c:pt idx="12058">
                  <c:v>-4013.09</c:v>
                </c:pt>
                <c:pt idx="12059">
                  <c:v>-3835.62</c:v>
                </c:pt>
                <c:pt idx="12060">
                  <c:v>-618.04</c:v>
                </c:pt>
                <c:pt idx="12061">
                  <c:v>-146.95</c:v>
                </c:pt>
                <c:pt idx="12062">
                  <c:v>-239.0</c:v>
                </c:pt>
                <c:pt idx="12063">
                  <c:v>-320.0</c:v>
                </c:pt>
                <c:pt idx="12064">
                  <c:v>-134.08</c:v>
                </c:pt>
                <c:pt idx="12065">
                  <c:v>-2312.28</c:v>
                </c:pt>
                <c:pt idx="12066">
                  <c:v>-1000.0</c:v>
                </c:pt>
                <c:pt idx="12067">
                  <c:v>-1017.0</c:v>
                </c:pt>
                <c:pt idx="12068">
                  <c:v>-100.0</c:v>
                </c:pt>
                <c:pt idx="12069">
                  <c:v>-154.93</c:v>
                </c:pt>
                <c:pt idx="12070">
                  <c:v>-367.56</c:v>
                </c:pt>
                <c:pt idx="12071">
                  <c:v>-1163.38</c:v>
                </c:pt>
                <c:pt idx="12072">
                  <c:v>-553.28</c:v>
                </c:pt>
                <c:pt idx="12073">
                  <c:v>-450.0</c:v>
                </c:pt>
                <c:pt idx="12074">
                  <c:v>-190.08</c:v>
                </c:pt>
                <c:pt idx="12075">
                  <c:v>-344.66</c:v>
                </c:pt>
                <c:pt idx="12076">
                  <c:v>-155.55</c:v>
                </c:pt>
                <c:pt idx="12077">
                  <c:v>-614.29</c:v>
                </c:pt>
                <c:pt idx="12078">
                  <c:v>-120.43</c:v>
                </c:pt>
                <c:pt idx="12079">
                  <c:v>-155.55</c:v>
                </c:pt>
                <c:pt idx="12080">
                  <c:v>-500.0</c:v>
                </c:pt>
                <c:pt idx="12081">
                  <c:v>-140.63</c:v>
                </c:pt>
                <c:pt idx="12082">
                  <c:v>-561.8199999999994</c:v>
                </c:pt>
                <c:pt idx="12083">
                  <c:v>-106.0</c:v>
                </c:pt>
                <c:pt idx="12084">
                  <c:v>-750.0</c:v>
                </c:pt>
                <c:pt idx="12085">
                  <c:v>-237.06</c:v>
                </c:pt>
                <c:pt idx="12086">
                  <c:v>-8643.32</c:v>
                </c:pt>
                <c:pt idx="12087">
                  <c:v>-1707.0</c:v>
                </c:pt>
                <c:pt idx="12088">
                  <c:v>-4082.61</c:v>
                </c:pt>
                <c:pt idx="12089">
                  <c:v>-13511.96</c:v>
                </c:pt>
                <c:pt idx="12090">
                  <c:v>-37.02</c:v>
                </c:pt>
                <c:pt idx="12091">
                  <c:v>-1.01</c:v>
                </c:pt>
                <c:pt idx="12092">
                  <c:v>-58.6</c:v>
                </c:pt>
                <c:pt idx="12093">
                  <c:v>-10731.69</c:v>
                </c:pt>
                <c:pt idx="12094">
                  <c:v>-85014.19</c:v>
                </c:pt>
                <c:pt idx="12095">
                  <c:v>-192.86</c:v>
                </c:pt>
                <c:pt idx="12096">
                  <c:v>-440.13</c:v>
                </c:pt>
                <c:pt idx="12097">
                  <c:v>-1000.65</c:v>
                </c:pt>
                <c:pt idx="12098">
                  <c:v>-235.09</c:v>
                </c:pt>
                <c:pt idx="12099">
                  <c:v>-365.78</c:v>
                </c:pt>
                <c:pt idx="12100">
                  <c:v>-500.0</c:v>
                </c:pt>
                <c:pt idx="12101">
                  <c:v>-275.51</c:v>
                </c:pt>
                <c:pt idx="12102">
                  <c:v>-3544.69</c:v>
                </c:pt>
                <c:pt idx="12103">
                  <c:v>-225.0</c:v>
                </c:pt>
                <c:pt idx="12104">
                  <c:v>-404.4</c:v>
                </c:pt>
                <c:pt idx="12105">
                  <c:v>-500.0</c:v>
                </c:pt>
                <c:pt idx="12106">
                  <c:v>-1026.38</c:v>
                </c:pt>
                <c:pt idx="12107">
                  <c:v>-1020.12</c:v>
                </c:pt>
                <c:pt idx="12108">
                  <c:v>-100.0</c:v>
                </c:pt>
                <c:pt idx="12109">
                  <c:v>-252.5</c:v>
                </c:pt>
                <c:pt idx="12110">
                  <c:v>-909.37</c:v>
                </c:pt>
                <c:pt idx="12111">
                  <c:v>-315.0</c:v>
                </c:pt>
                <c:pt idx="12112">
                  <c:v>-162.6</c:v>
                </c:pt>
                <c:pt idx="12113">
                  <c:v>-500.0</c:v>
                </c:pt>
                <c:pt idx="12114">
                  <c:v>-150.0</c:v>
                </c:pt>
                <c:pt idx="12115">
                  <c:v>-331.25</c:v>
                </c:pt>
                <c:pt idx="12116">
                  <c:v>-130.0</c:v>
                </c:pt>
                <c:pt idx="12117">
                  <c:v>-698.89</c:v>
                </c:pt>
                <c:pt idx="12118">
                  <c:v>-5215.2</c:v>
                </c:pt>
                <c:pt idx="12119">
                  <c:v>-962.57</c:v>
                </c:pt>
                <c:pt idx="12120">
                  <c:v>-154000.0</c:v>
                </c:pt>
                <c:pt idx="12121">
                  <c:v>0.0</c:v>
                </c:pt>
                <c:pt idx="12122">
                  <c:v>-250.0</c:v>
                </c:pt>
                <c:pt idx="12123">
                  <c:v>-757.89</c:v>
                </c:pt>
                <c:pt idx="12124">
                  <c:v>-308.64</c:v>
                </c:pt>
                <c:pt idx="12125">
                  <c:v>-138.32</c:v>
                </c:pt>
                <c:pt idx="12126">
                  <c:v>-200.0</c:v>
                </c:pt>
                <c:pt idx="12127">
                  <c:v>-577.15</c:v>
                </c:pt>
                <c:pt idx="12128">
                  <c:v>-357.0</c:v>
                </c:pt>
                <c:pt idx="12129">
                  <c:v>-408.0</c:v>
                </c:pt>
                <c:pt idx="12130">
                  <c:v>-395.0</c:v>
                </c:pt>
                <c:pt idx="12131">
                  <c:v>-200.0</c:v>
                </c:pt>
                <c:pt idx="12132">
                  <c:v>0.0</c:v>
                </c:pt>
                <c:pt idx="12133">
                  <c:v>-300.0</c:v>
                </c:pt>
                <c:pt idx="12134">
                  <c:v>-850.0</c:v>
                </c:pt>
                <c:pt idx="12135">
                  <c:v>-118.0</c:v>
                </c:pt>
                <c:pt idx="12136">
                  <c:v>-100.73</c:v>
                </c:pt>
                <c:pt idx="12137">
                  <c:v>-2500.94</c:v>
                </c:pt>
                <c:pt idx="12138">
                  <c:v>-511.42</c:v>
                </c:pt>
                <c:pt idx="12139">
                  <c:v>-409.46</c:v>
                </c:pt>
                <c:pt idx="12140">
                  <c:v>-314.67</c:v>
                </c:pt>
                <c:pt idx="12141">
                  <c:v>-123.74</c:v>
                </c:pt>
                <c:pt idx="12142">
                  <c:v>-2006.23</c:v>
                </c:pt>
                <c:pt idx="12143">
                  <c:v>-350.0</c:v>
                </c:pt>
                <c:pt idx="12144">
                  <c:v>-115.0</c:v>
                </c:pt>
                <c:pt idx="12145">
                  <c:v>-260.0</c:v>
                </c:pt>
                <c:pt idx="12146">
                  <c:v>-220.0</c:v>
                </c:pt>
                <c:pt idx="12147">
                  <c:v>-280.0</c:v>
                </c:pt>
                <c:pt idx="12148">
                  <c:v>-163.5</c:v>
                </c:pt>
                <c:pt idx="12149">
                  <c:v>-157.5</c:v>
                </c:pt>
                <c:pt idx="12150">
                  <c:v>-138.1</c:v>
                </c:pt>
                <c:pt idx="12151">
                  <c:v>-200.0</c:v>
                </c:pt>
                <c:pt idx="12152">
                  <c:v>-595.2</c:v>
                </c:pt>
                <c:pt idx="12153">
                  <c:v>-215.47</c:v>
                </c:pt>
                <c:pt idx="12154">
                  <c:v>-342.02</c:v>
                </c:pt>
                <c:pt idx="12155">
                  <c:v>-208.07</c:v>
                </c:pt>
                <c:pt idx="12156">
                  <c:v>-500.0</c:v>
                </c:pt>
                <c:pt idx="12157">
                  <c:v>-351.0</c:v>
                </c:pt>
                <c:pt idx="12158">
                  <c:v>-250.0</c:v>
                </c:pt>
                <c:pt idx="12159">
                  <c:v>-135.0</c:v>
                </c:pt>
                <c:pt idx="12160">
                  <c:v>-4899.46</c:v>
                </c:pt>
                <c:pt idx="12161">
                  <c:v>-140.4</c:v>
                </c:pt>
                <c:pt idx="12162">
                  <c:v>-7181.59</c:v>
                </c:pt>
                <c:pt idx="12163">
                  <c:v>-8938.69</c:v>
                </c:pt>
                <c:pt idx="12164">
                  <c:v>-53.94</c:v>
                </c:pt>
                <c:pt idx="12165">
                  <c:v>-358.0</c:v>
                </c:pt>
                <c:pt idx="12166">
                  <c:v>-846.75</c:v>
                </c:pt>
                <c:pt idx="12167">
                  <c:v>-21265.35</c:v>
                </c:pt>
                <c:pt idx="12168">
                  <c:v>-8.58</c:v>
                </c:pt>
                <c:pt idx="12169">
                  <c:v>-547.0</c:v>
                </c:pt>
                <c:pt idx="12170">
                  <c:v>-9191.03</c:v>
                </c:pt>
                <c:pt idx="12171">
                  <c:v>-185.0</c:v>
                </c:pt>
                <c:pt idx="12172">
                  <c:v>-6626.43</c:v>
                </c:pt>
                <c:pt idx="12173">
                  <c:v>-3438.02</c:v>
                </c:pt>
                <c:pt idx="12174">
                  <c:v>-400.0</c:v>
                </c:pt>
                <c:pt idx="12175">
                  <c:v>-250.0</c:v>
                </c:pt>
                <c:pt idx="12176">
                  <c:v>-500.0</c:v>
                </c:pt>
                <c:pt idx="12177">
                  <c:v>-295.0</c:v>
                </c:pt>
                <c:pt idx="12178">
                  <c:v>-375497.0</c:v>
                </c:pt>
                <c:pt idx="12179">
                  <c:v>-3905.88</c:v>
                </c:pt>
                <c:pt idx="12180">
                  <c:v>-20000.0</c:v>
                </c:pt>
                <c:pt idx="12181">
                  <c:v>-250.0</c:v>
                </c:pt>
                <c:pt idx="12182">
                  <c:v>-243.81</c:v>
                </c:pt>
                <c:pt idx="12183">
                  <c:v>-250.0</c:v>
                </c:pt>
                <c:pt idx="12184">
                  <c:v>-187.64</c:v>
                </c:pt>
                <c:pt idx="12185">
                  <c:v>-200.0</c:v>
                </c:pt>
                <c:pt idx="12186">
                  <c:v>-100.0</c:v>
                </c:pt>
                <c:pt idx="12187">
                  <c:v>-2500.0</c:v>
                </c:pt>
                <c:pt idx="12188">
                  <c:v>-345.0</c:v>
                </c:pt>
                <c:pt idx="12189">
                  <c:v>-10910.0</c:v>
                </c:pt>
                <c:pt idx="12190">
                  <c:v>-160.02</c:v>
                </c:pt>
                <c:pt idx="12191">
                  <c:v>-553.15</c:v>
                </c:pt>
                <c:pt idx="12192">
                  <c:v>-396.7</c:v>
                </c:pt>
                <c:pt idx="12193">
                  <c:v>-820.59</c:v>
                </c:pt>
                <c:pt idx="12194">
                  <c:v>-207.86</c:v>
                </c:pt>
                <c:pt idx="12195">
                  <c:v>-132.53</c:v>
                </c:pt>
                <c:pt idx="12196">
                  <c:v>-706.1</c:v>
                </c:pt>
                <c:pt idx="12197">
                  <c:v>-101.03</c:v>
                </c:pt>
                <c:pt idx="12198">
                  <c:v>-140.43</c:v>
                </c:pt>
                <c:pt idx="12199">
                  <c:v>-250.0</c:v>
                </c:pt>
                <c:pt idx="12200">
                  <c:v>-10560.57</c:v>
                </c:pt>
                <c:pt idx="12201">
                  <c:v>-219.57</c:v>
                </c:pt>
                <c:pt idx="12202">
                  <c:v>-500.0</c:v>
                </c:pt>
                <c:pt idx="12203">
                  <c:v>-455.02</c:v>
                </c:pt>
                <c:pt idx="12204">
                  <c:v>-2500.0</c:v>
                </c:pt>
                <c:pt idx="12205">
                  <c:v>-417.1</c:v>
                </c:pt>
                <c:pt idx="12206">
                  <c:v>-700.0</c:v>
                </c:pt>
                <c:pt idx="12207">
                  <c:v>-200.0</c:v>
                </c:pt>
                <c:pt idx="12208">
                  <c:v>-234.04</c:v>
                </c:pt>
                <c:pt idx="12209">
                  <c:v>-437.5</c:v>
                </c:pt>
                <c:pt idx="12210">
                  <c:v>-149.6</c:v>
                </c:pt>
                <c:pt idx="12211">
                  <c:v>-200.0</c:v>
                </c:pt>
                <c:pt idx="12212">
                  <c:v>-738.0</c:v>
                </c:pt>
                <c:pt idx="12213">
                  <c:v>-506.25</c:v>
                </c:pt>
                <c:pt idx="12214">
                  <c:v>-5886.7</c:v>
                </c:pt>
                <c:pt idx="12215">
                  <c:v>-300.0</c:v>
                </c:pt>
                <c:pt idx="12216">
                  <c:v>-7525.0</c:v>
                </c:pt>
                <c:pt idx="12217">
                  <c:v>-118.8</c:v>
                </c:pt>
                <c:pt idx="12218">
                  <c:v>-142.02</c:v>
                </c:pt>
                <c:pt idx="12219">
                  <c:v>-166.4</c:v>
                </c:pt>
                <c:pt idx="12220">
                  <c:v>-358.71</c:v>
                </c:pt>
                <c:pt idx="12221">
                  <c:v>-1376.25</c:v>
                </c:pt>
                <c:pt idx="12222">
                  <c:v>-351.1</c:v>
                </c:pt>
                <c:pt idx="12223">
                  <c:v>-1285.0</c:v>
                </c:pt>
                <c:pt idx="12224">
                  <c:v>-267.13</c:v>
                </c:pt>
                <c:pt idx="12225">
                  <c:v>-356.26</c:v>
                </c:pt>
                <c:pt idx="12226">
                  <c:v>-417.02</c:v>
                </c:pt>
                <c:pt idx="12227">
                  <c:v>-1511.98</c:v>
                </c:pt>
                <c:pt idx="12228">
                  <c:v>-730.38</c:v>
                </c:pt>
                <c:pt idx="12229">
                  <c:v>-500.0</c:v>
                </c:pt>
                <c:pt idx="12230">
                  <c:v>-135.0</c:v>
                </c:pt>
                <c:pt idx="12231">
                  <c:v>-225.0</c:v>
                </c:pt>
                <c:pt idx="12232">
                  <c:v>-272.3399999999999</c:v>
                </c:pt>
                <c:pt idx="12233">
                  <c:v>-416.5</c:v>
                </c:pt>
                <c:pt idx="12234">
                  <c:v>-329.38</c:v>
                </c:pt>
                <c:pt idx="12235">
                  <c:v>-263.18</c:v>
                </c:pt>
                <c:pt idx="12236">
                  <c:v>-1294.51</c:v>
                </c:pt>
                <c:pt idx="12237">
                  <c:v>-100.0</c:v>
                </c:pt>
                <c:pt idx="12238">
                  <c:v>-187.19</c:v>
                </c:pt>
                <c:pt idx="12239">
                  <c:v>-1650.0</c:v>
                </c:pt>
                <c:pt idx="12240">
                  <c:v>-188.13</c:v>
                </c:pt>
                <c:pt idx="12241">
                  <c:v>-1426.0</c:v>
                </c:pt>
                <c:pt idx="12242">
                  <c:v>-1200.0</c:v>
                </c:pt>
                <c:pt idx="12243">
                  <c:v>-125.0</c:v>
                </c:pt>
                <c:pt idx="12244">
                  <c:v>-400.0</c:v>
                </c:pt>
                <c:pt idx="12245">
                  <c:v>-406.28</c:v>
                </c:pt>
                <c:pt idx="12246">
                  <c:v>-390.0</c:v>
                </c:pt>
                <c:pt idx="12247">
                  <c:v>-750.0</c:v>
                </c:pt>
                <c:pt idx="12248">
                  <c:v>-310.5</c:v>
                </c:pt>
                <c:pt idx="12249">
                  <c:v>-1643.6</c:v>
                </c:pt>
                <c:pt idx="12250">
                  <c:v>-267.3</c:v>
                </c:pt>
                <c:pt idx="12251">
                  <c:v>0.0</c:v>
                </c:pt>
                <c:pt idx="12252">
                  <c:v>-353.24</c:v>
                </c:pt>
                <c:pt idx="12253">
                  <c:v>-781.25</c:v>
                </c:pt>
                <c:pt idx="12254">
                  <c:v>-285.0</c:v>
                </c:pt>
                <c:pt idx="12255">
                  <c:v>-213.3</c:v>
                </c:pt>
                <c:pt idx="12256">
                  <c:v>-180.0</c:v>
                </c:pt>
                <c:pt idx="12257">
                  <c:v>-164.72</c:v>
                </c:pt>
                <c:pt idx="12258">
                  <c:v>-337.5</c:v>
                </c:pt>
                <c:pt idx="12259">
                  <c:v>-447.52</c:v>
                </c:pt>
                <c:pt idx="12260">
                  <c:v>-330.67</c:v>
                </c:pt>
                <c:pt idx="12261">
                  <c:v>-301.23</c:v>
                </c:pt>
                <c:pt idx="12262">
                  <c:v>-279.0</c:v>
                </c:pt>
                <c:pt idx="12263">
                  <c:v>-100.02</c:v>
                </c:pt>
                <c:pt idx="12264">
                  <c:v>-750.0</c:v>
                </c:pt>
                <c:pt idx="12265">
                  <c:v>-678.3299999999994</c:v>
                </c:pt>
                <c:pt idx="12266">
                  <c:v>-300.0</c:v>
                </c:pt>
                <c:pt idx="12267">
                  <c:v>-100.0</c:v>
                </c:pt>
                <c:pt idx="12268">
                  <c:v>-107.62</c:v>
                </c:pt>
                <c:pt idx="12269">
                  <c:v>-107.19</c:v>
                </c:pt>
                <c:pt idx="12270">
                  <c:v>-13070.93</c:v>
                </c:pt>
                <c:pt idx="12271">
                  <c:v>-3544.65</c:v>
                </c:pt>
                <c:pt idx="12272">
                  <c:v>-750.0</c:v>
                </c:pt>
                <c:pt idx="12273">
                  <c:v>-485.82</c:v>
                </c:pt>
                <c:pt idx="12274">
                  <c:v>-228.68</c:v>
                </c:pt>
                <c:pt idx="12275">
                  <c:v>-100.0</c:v>
                </c:pt>
                <c:pt idx="12276">
                  <c:v>-130.0</c:v>
                </c:pt>
                <c:pt idx="12277">
                  <c:v>-3503.17</c:v>
                </c:pt>
                <c:pt idx="12278">
                  <c:v>-106.38</c:v>
                </c:pt>
                <c:pt idx="12279">
                  <c:v>-262.64</c:v>
                </c:pt>
                <c:pt idx="12280">
                  <c:v>-16438.71</c:v>
                </c:pt>
                <c:pt idx="12281">
                  <c:v>-132.14</c:v>
                </c:pt>
                <c:pt idx="12282">
                  <c:v>-122.9</c:v>
                </c:pt>
                <c:pt idx="12283">
                  <c:v>-144.87</c:v>
                </c:pt>
                <c:pt idx="12284">
                  <c:v>-123.81</c:v>
                </c:pt>
                <c:pt idx="12285">
                  <c:v>-127.02</c:v>
                </c:pt>
                <c:pt idx="12286">
                  <c:v>-126.7</c:v>
                </c:pt>
                <c:pt idx="12287">
                  <c:v>-116.91</c:v>
                </c:pt>
                <c:pt idx="12288">
                  <c:v>-110.64</c:v>
                </c:pt>
                <c:pt idx="12289">
                  <c:v>-152.99</c:v>
                </c:pt>
                <c:pt idx="12290">
                  <c:v>-100.95</c:v>
                </c:pt>
                <c:pt idx="12291">
                  <c:v>-103.31</c:v>
                </c:pt>
                <c:pt idx="12292">
                  <c:v>-103.62</c:v>
                </c:pt>
                <c:pt idx="12293">
                  <c:v>-109.92</c:v>
                </c:pt>
                <c:pt idx="12294">
                  <c:v>-148.32</c:v>
                </c:pt>
                <c:pt idx="12295">
                  <c:v>-140.29</c:v>
                </c:pt>
                <c:pt idx="12296">
                  <c:v>-148.2</c:v>
                </c:pt>
                <c:pt idx="12297">
                  <c:v>-144.19</c:v>
                </c:pt>
                <c:pt idx="12298">
                  <c:v>-131.74</c:v>
                </c:pt>
                <c:pt idx="12299">
                  <c:v>-190.56</c:v>
                </c:pt>
                <c:pt idx="12300">
                  <c:v>-132.92</c:v>
                </c:pt>
                <c:pt idx="12301">
                  <c:v>-127.01</c:v>
                </c:pt>
                <c:pt idx="12302">
                  <c:v>-148.62</c:v>
                </c:pt>
                <c:pt idx="12303">
                  <c:v>-135.02</c:v>
                </c:pt>
                <c:pt idx="12304">
                  <c:v>-116.94</c:v>
                </c:pt>
                <c:pt idx="12305">
                  <c:v>-135.76</c:v>
                </c:pt>
                <c:pt idx="12306">
                  <c:v>-147.51</c:v>
                </c:pt>
                <c:pt idx="12307">
                  <c:v>-149.09</c:v>
                </c:pt>
                <c:pt idx="12308">
                  <c:v>-134.95</c:v>
                </c:pt>
                <c:pt idx="12309">
                  <c:v>-108.75</c:v>
                </c:pt>
                <c:pt idx="12310">
                  <c:v>-122.5</c:v>
                </c:pt>
                <c:pt idx="12311">
                  <c:v>-219.12</c:v>
                </c:pt>
                <c:pt idx="12312">
                  <c:v>-140.39</c:v>
                </c:pt>
                <c:pt idx="12313">
                  <c:v>-127.45</c:v>
                </c:pt>
                <c:pt idx="12314">
                  <c:v>-124.18</c:v>
                </c:pt>
                <c:pt idx="12315">
                  <c:v>-148.29</c:v>
                </c:pt>
                <c:pt idx="12316">
                  <c:v>-146.13</c:v>
                </c:pt>
                <c:pt idx="12317">
                  <c:v>-125.61</c:v>
                </c:pt>
                <c:pt idx="12318">
                  <c:v>-107.85</c:v>
                </c:pt>
                <c:pt idx="12319">
                  <c:v>-273.97</c:v>
                </c:pt>
                <c:pt idx="12320">
                  <c:v>-125.97</c:v>
                </c:pt>
                <c:pt idx="12321">
                  <c:v>-206.55</c:v>
                </c:pt>
                <c:pt idx="12322">
                  <c:v>-123.69</c:v>
                </c:pt>
                <c:pt idx="12323">
                  <c:v>-123.31</c:v>
                </c:pt>
                <c:pt idx="12324">
                  <c:v>-132.57</c:v>
                </c:pt>
                <c:pt idx="12325">
                  <c:v>-161.79</c:v>
                </c:pt>
                <c:pt idx="12326">
                  <c:v>-858.6</c:v>
                </c:pt>
                <c:pt idx="12327">
                  <c:v>-108.01</c:v>
                </c:pt>
                <c:pt idx="12328">
                  <c:v>-151.15</c:v>
                </c:pt>
                <c:pt idx="12329">
                  <c:v>-113.57</c:v>
                </c:pt>
                <c:pt idx="12330">
                  <c:v>-156.16</c:v>
                </c:pt>
                <c:pt idx="12331">
                  <c:v>-160.45</c:v>
                </c:pt>
                <c:pt idx="12332">
                  <c:v>-165.27</c:v>
                </c:pt>
                <c:pt idx="12333">
                  <c:v>-118.02</c:v>
                </c:pt>
                <c:pt idx="12334">
                  <c:v>-102.4</c:v>
                </c:pt>
                <c:pt idx="12335">
                  <c:v>-106.34</c:v>
                </c:pt>
                <c:pt idx="12336">
                  <c:v>-47.19</c:v>
                </c:pt>
                <c:pt idx="12337">
                  <c:v>-16568.74000000001</c:v>
                </c:pt>
                <c:pt idx="12338">
                  <c:v>-40057.19</c:v>
                </c:pt>
                <c:pt idx="12339">
                  <c:v>-10.88</c:v>
                </c:pt>
                <c:pt idx="12340">
                  <c:v>-1332.19</c:v>
                </c:pt>
                <c:pt idx="12341">
                  <c:v>-268.15</c:v>
                </c:pt>
                <c:pt idx="12342">
                  <c:v>-118.51</c:v>
                </c:pt>
                <c:pt idx="12343">
                  <c:v>-1035.6</c:v>
                </c:pt>
                <c:pt idx="12344">
                  <c:v>-5233.88</c:v>
                </c:pt>
                <c:pt idx="12345">
                  <c:v>-454.16</c:v>
                </c:pt>
                <c:pt idx="12346">
                  <c:v>-281.57</c:v>
                </c:pt>
                <c:pt idx="12347">
                  <c:v>-1394.64</c:v>
                </c:pt>
                <c:pt idx="12348">
                  <c:v>-113.69</c:v>
                </c:pt>
                <c:pt idx="12349">
                  <c:v>-172.05</c:v>
                </c:pt>
                <c:pt idx="12350">
                  <c:v>-535.0</c:v>
                </c:pt>
                <c:pt idx="12351">
                  <c:v>-791.7</c:v>
                </c:pt>
                <c:pt idx="12352">
                  <c:v>-106.49</c:v>
                </c:pt>
                <c:pt idx="12353">
                  <c:v>-3700.0</c:v>
                </c:pt>
                <c:pt idx="12354">
                  <c:v>-242.5</c:v>
                </c:pt>
                <c:pt idx="12355">
                  <c:v>-143.89</c:v>
                </c:pt>
                <c:pt idx="12356">
                  <c:v>-230.36</c:v>
                </c:pt>
                <c:pt idx="12357">
                  <c:v>-692.8499999999979</c:v>
                </c:pt>
                <c:pt idx="12358">
                  <c:v>-145.5</c:v>
                </c:pt>
                <c:pt idx="12359">
                  <c:v>-895.0</c:v>
                </c:pt>
                <c:pt idx="12360">
                  <c:v>-1084.09</c:v>
                </c:pt>
                <c:pt idx="12361">
                  <c:v>-200.0</c:v>
                </c:pt>
                <c:pt idx="12362">
                  <c:v>-250.0</c:v>
                </c:pt>
                <c:pt idx="12363">
                  <c:v>-224.45</c:v>
                </c:pt>
                <c:pt idx="12364">
                  <c:v>-1105.44</c:v>
                </c:pt>
                <c:pt idx="12365">
                  <c:v>-947.79</c:v>
                </c:pt>
                <c:pt idx="12366">
                  <c:v>-133.56</c:v>
                </c:pt>
                <c:pt idx="12367">
                  <c:v>-2373.84</c:v>
                </c:pt>
                <c:pt idx="12368">
                  <c:v>-107.96</c:v>
                </c:pt>
                <c:pt idx="12369">
                  <c:v>-6353.95</c:v>
                </c:pt>
                <c:pt idx="12370">
                  <c:v>-286.19</c:v>
                </c:pt>
                <c:pt idx="12371">
                  <c:v>-200.0</c:v>
                </c:pt>
                <c:pt idx="12372">
                  <c:v>-132.0</c:v>
                </c:pt>
                <c:pt idx="12373">
                  <c:v>-725.8599999999979</c:v>
                </c:pt>
                <c:pt idx="12374">
                  <c:v>-101.48</c:v>
                </c:pt>
                <c:pt idx="12375">
                  <c:v>-320.6600000000001</c:v>
                </c:pt>
                <c:pt idx="12376">
                  <c:v>-160.03</c:v>
                </c:pt>
                <c:pt idx="12377">
                  <c:v>-932.71</c:v>
                </c:pt>
                <c:pt idx="12378">
                  <c:v>-290.9599999999999</c:v>
                </c:pt>
                <c:pt idx="12379">
                  <c:v>-850.01</c:v>
                </c:pt>
                <c:pt idx="12380">
                  <c:v>-550.0</c:v>
                </c:pt>
                <c:pt idx="12381">
                  <c:v>-316.0</c:v>
                </c:pt>
                <c:pt idx="12382">
                  <c:v>-187.2</c:v>
                </c:pt>
                <c:pt idx="12383">
                  <c:v>-126.5</c:v>
                </c:pt>
                <c:pt idx="12384">
                  <c:v>-100.0</c:v>
                </c:pt>
                <c:pt idx="12385">
                  <c:v>-377.2</c:v>
                </c:pt>
                <c:pt idx="12386">
                  <c:v>-2000.0</c:v>
                </c:pt>
                <c:pt idx="12387">
                  <c:v>-156.0</c:v>
                </c:pt>
                <c:pt idx="12388">
                  <c:v>-682.25</c:v>
                </c:pt>
                <c:pt idx="12389">
                  <c:v>-2000.0</c:v>
                </c:pt>
                <c:pt idx="12390">
                  <c:v>-900.0</c:v>
                </c:pt>
                <c:pt idx="12391">
                  <c:v>-178.0</c:v>
                </c:pt>
                <c:pt idx="12392">
                  <c:v>-35189.62</c:v>
                </c:pt>
                <c:pt idx="12393">
                  <c:v>-1618.22</c:v>
                </c:pt>
                <c:pt idx="12394">
                  <c:v>-1219.53</c:v>
                </c:pt>
                <c:pt idx="12395">
                  <c:v>-204.82</c:v>
                </c:pt>
                <c:pt idx="12396">
                  <c:v>-350.0</c:v>
                </c:pt>
                <c:pt idx="12397">
                  <c:v>-214.25</c:v>
                </c:pt>
                <c:pt idx="12398">
                  <c:v>-100.62</c:v>
                </c:pt>
                <c:pt idx="12399">
                  <c:v>-650.0</c:v>
                </c:pt>
                <c:pt idx="12400">
                  <c:v>-148.63</c:v>
                </c:pt>
                <c:pt idx="12401">
                  <c:v>-150.0</c:v>
                </c:pt>
                <c:pt idx="12402">
                  <c:v>-211.25</c:v>
                </c:pt>
                <c:pt idx="12403">
                  <c:v>-841.75</c:v>
                </c:pt>
                <c:pt idx="12404">
                  <c:v>-100.0</c:v>
                </c:pt>
                <c:pt idx="12405">
                  <c:v>-155.0</c:v>
                </c:pt>
                <c:pt idx="12406">
                  <c:v>-130.16</c:v>
                </c:pt>
                <c:pt idx="12407">
                  <c:v>-544.23</c:v>
                </c:pt>
                <c:pt idx="12408">
                  <c:v>0.0</c:v>
                </c:pt>
                <c:pt idx="12409">
                  <c:v>-121.65</c:v>
                </c:pt>
                <c:pt idx="12410">
                  <c:v>-328.3</c:v>
                </c:pt>
                <c:pt idx="12411">
                  <c:v>-205.01</c:v>
                </c:pt>
                <c:pt idx="12412">
                  <c:v>-145.94</c:v>
                </c:pt>
                <c:pt idx="12413">
                  <c:v>-348.84</c:v>
                </c:pt>
                <c:pt idx="12414">
                  <c:v>-206.07</c:v>
                </c:pt>
                <c:pt idx="12415">
                  <c:v>-361.78</c:v>
                </c:pt>
                <c:pt idx="12416">
                  <c:v>-193.46</c:v>
                </c:pt>
                <c:pt idx="12417">
                  <c:v>-278.79</c:v>
                </c:pt>
                <c:pt idx="12418">
                  <c:v>-345.0</c:v>
                </c:pt>
                <c:pt idx="12419">
                  <c:v>-250.0</c:v>
                </c:pt>
                <c:pt idx="12420">
                  <c:v>-168.11</c:v>
                </c:pt>
                <c:pt idx="12421">
                  <c:v>-442.26</c:v>
                </c:pt>
                <c:pt idx="12422">
                  <c:v>-250.0</c:v>
                </c:pt>
                <c:pt idx="12423">
                  <c:v>-250.0</c:v>
                </c:pt>
                <c:pt idx="12424">
                  <c:v>-1034.68</c:v>
                </c:pt>
                <c:pt idx="12425">
                  <c:v>-115.7</c:v>
                </c:pt>
                <c:pt idx="12426">
                  <c:v>-105.0</c:v>
                </c:pt>
                <c:pt idx="12427">
                  <c:v>-222.2</c:v>
                </c:pt>
                <c:pt idx="12428">
                  <c:v>-425.0</c:v>
                </c:pt>
                <c:pt idx="12429">
                  <c:v>-2500.0</c:v>
                </c:pt>
                <c:pt idx="12430">
                  <c:v>-928.61</c:v>
                </c:pt>
                <c:pt idx="12431">
                  <c:v>-649.52</c:v>
                </c:pt>
                <c:pt idx="12432">
                  <c:v>-1504.56</c:v>
                </c:pt>
                <c:pt idx="12433">
                  <c:v>0.0</c:v>
                </c:pt>
                <c:pt idx="12434">
                  <c:v>-684.3299999999994</c:v>
                </c:pt>
                <c:pt idx="12435">
                  <c:v>-284.76</c:v>
                </c:pt>
                <c:pt idx="12436">
                  <c:v>-110.0</c:v>
                </c:pt>
                <c:pt idx="12437">
                  <c:v>-1875.0</c:v>
                </c:pt>
                <c:pt idx="12438">
                  <c:v>-539.0</c:v>
                </c:pt>
                <c:pt idx="12439">
                  <c:v>-1000.0</c:v>
                </c:pt>
                <c:pt idx="12440">
                  <c:v>-5000.0</c:v>
                </c:pt>
                <c:pt idx="12441">
                  <c:v>-1000.0</c:v>
                </c:pt>
                <c:pt idx="12442">
                  <c:v>-14794.83</c:v>
                </c:pt>
                <c:pt idx="12443">
                  <c:v>-2933.25</c:v>
                </c:pt>
                <c:pt idx="12444">
                  <c:v>-149.6</c:v>
                </c:pt>
                <c:pt idx="12445">
                  <c:v>-1.19396421E6</c:v>
                </c:pt>
                <c:pt idx="12446">
                  <c:v>-2492.15</c:v>
                </c:pt>
                <c:pt idx="12447">
                  <c:v>-2273.0</c:v>
                </c:pt>
                <c:pt idx="12448">
                  <c:v>-2081.0</c:v>
                </c:pt>
                <c:pt idx="12449">
                  <c:v>-823.0</c:v>
                </c:pt>
                <c:pt idx="12450">
                  <c:v>-38901.0</c:v>
                </c:pt>
                <c:pt idx="12451">
                  <c:v>-2868.0</c:v>
                </c:pt>
                <c:pt idx="12452">
                  <c:v>-2397.0</c:v>
                </c:pt>
                <c:pt idx="12453">
                  <c:v>-24090.2</c:v>
                </c:pt>
                <c:pt idx="12454">
                  <c:v>-203.36</c:v>
                </c:pt>
                <c:pt idx="12455">
                  <c:v>-400.0</c:v>
                </c:pt>
                <c:pt idx="12456">
                  <c:v>-1.1185470254E8</c:v>
                </c:pt>
                <c:pt idx="12457">
                  <c:v>-7632.06</c:v>
                </c:pt>
                <c:pt idx="12458">
                  <c:v>-297.5</c:v>
                </c:pt>
                <c:pt idx="12459">
                  <c:v>-223.45</c:v>
                </c:pt>
                <c:pt idx="12460">
                  <c:v>-9828.0</c:v>
                </c:pt>
                <c:pt idx="12461">
                  <c:v>-25481.0</c:v>
                </c:pt>
                <c:pt idx="12462">
                  <c:v>-465.28</c:v>
                </c:pt>
                <c:pt idx="12463">
                  <c:v>-452.0</c:v>
                </c:pt>
                <c:pt idx="12464">
                  <c:v>-800.0</c:v>
                </c:pt>
                <c:pt idx="12465">
                  <c:v>-341.68</c:v>
                </c:pt>
                <c:pt idx="12466">
                  <c:v>-1543.02</c:v>
                </c:pt>
                <c:pt idx="12467">
                  <c:v>-104.4</c:v>
                </c:pt>
                <c:pt idx="12468">
                  <c:v>-1398.5</c:v>
                </c:pt>
                <c:pt idx="12469">
                  <c:v>-346.95</c:v>
                </c:pt>
                <c:pt idx="12470">
                  <c:v>-154.12</c:v>
                </c:pt>
                <c:pt idx="12471">
                  <c:v>-341.68</c:v>
                </c:pt>
                <c:pt idx="12472">
                  <c:v>-3701.81</c:v>
                </c:pt>
                <c:pt idx="12473">
                  <c:v>-323.54</c:v>
                </c:pt>
                <c:pt idx="12474">
                  <c:v>-240.0</c:v>
                </c:pt>
                <c:pt idx="12475">
                  <c:v>-383.83</c:v>
                </c:pt>
                <c:pt idx="12476">
                  <c:v>-500.0</c:v>
                </c:pt>
                <c:pt idx="12477">
                  <c:v>-2700.0</c:v>
                </c:pt>
                <c:pt idx="12478">
                  <c:v>-200.0</c:v>
                </c:pt>
                <c:pt idx="12479">
                  <c:v>-300.0</c:v>
                </c:pt>
                <c:pt idx="12480">
                  <c:v>-383.37</c:v>
                </c:pt>
                <c:pt idx="12481">
                  <c:v>-239.52</c:v>
                </c:pt>
                <c:pt idx="12482">
                  <c:v>-1400.0</c:v>
                </c:pt>
                <c:pt idx="12483">
                  <c:v>-108.87</c:v>
                </c:pt>
                <c:pt idx="12484">
                  <c:v>-6953.48</c:v>
                </c:pt>
                <c:pt idx="12485">
                  <c:v>-500.0</c:v>
                </c:pt>
                <c:pt idx="12486">
                  <c:v>-145.0</c:v>
                </c:pt>
                <c:pt idx="12487">
                  <c:v>-347.31</c:v>
                </c:pt>
                <c:pt idx="12488">
                  <c:v>-101.88</c:v>
                </c:pt>
                <c:pt idx="12489">
                  <c:v>-197.28</c:v>
                </c:pt>
                <c:pt idx="12490">
                  <c:v>-234.35</c:v>
                </c:pt>
                <c:pt idx="12491">
                  <c:v>-151.8</c:v>
                </c:pt>
                <c:pt idx="12492">
                  <c:v>-2000.0</c:v>
                </c:pt>
                <c:pt idx="12493">
                  <c:v>-745.0</c:v>
                </c:pt>
                <c:pt idx="12494">
                  <c:v>-9844.76</c:v>
                </c:pt>
                <c:pt idx="12495">
                  <c:v>-654.0</c:v>
                </c:pt>
                <c:pt idx="12496">
                  <c:v>-858.4599999999994</c:v>
                </c:pt>
                <c:pt idx="12497">
                  <c:v>-850.08</c:v>
                </c:pt>
                <c:pt idx="12498">
                  <c:v>0.0</c:v>
                </c:pt>
                <c:pt idx="12499">
                  <c:v>-0.03</c:v>
                </c:pt>
                <c:pt idx="12500">
                  <c:v>-0.04</c:v>
                </c:pt>
                <c:pt idx="12501">
                  <c:v>-2487.0</c:v>
                </c:pt>
                <c:pt idx="12502">
                  <c:v>-74081.45</c:v>
                </c:pt>
                <c:pt idx="12503">
                  <c:v>-11621.77</c:v>
                </c:pt>
                <c:pt idx="12504">
                  <c:v>-7061.36</c:v>
                </c:pt>
                <c:pt idx="12505">
                  <c:v>-700.0</c:v>
                </c:pt>
                <c:pt idx="12506">
                  <c:v>-2171.62</c:v>
                </c:pt>
                <c:pt idx="12507">
                  <c:v>-205.04</c:v>
                </c:pt>
                <c:pt idx="12508">
                  <c:v>-227.5</c:v>
                </c:pt>
                <c:pt idx="12509">
                  <c:v>-367.4</c:v>
                </c:pt>
                <c:pt idx="12510">
                  <c:v>-6051.16</c:v>
                </c:pt>
                <c:pt idx="12511">
                  <c:v>-251.75</c:v>
                </c:pt>
                <c:pt idx="12512">
                  <c:v>-283.0</c:v>
                </c:pt>
                <c:pt idx="12513">
                  <c:v>-636.5</c:v>
                </c:pt>
                <c:pt idx="12514">
                  <c:v>-2806.72</c:v>
                </c:pt>
                <c:pt idx="12515">
                  <c:v>-100.0</c:v>
                </c:pt>
                <c:pt idx="12516">
                  <c:v>-250.0</c:v>
                </c:pt>
                <c:pt idx="12517">
                  <c:v>-250.0</c:v>
                </c:pt>
                <c:pt idx="12518">
                  <c:v>0.0</c:v>
                </c:pt>
                <c:pt idx="12519">
                  <c:v>-535.01</c:v>
                </c:pt>
                <c:pt idx="12520">
                  <c:v>-156.72</c:v>
                </c:pt>
                <c:pt idx="12521">
                  <c:v>-160.88</c:v>
                </c:pt>
                <c:pt idx="12522">
                  <c:v>-9427.61</c:v>
                </c:pt>
                <c:pt idx="12523">
                  <c:v>-5555.55</c:v>
                </c:pt>
                <c:pt idx="12524">
                  <c:v>-420.9</c:v>
                </c:pt>
                <c:pt idx="12525">
                  <c:v>-28650.26</c:v>
                </c:pt>
                <c:pt idx="12526">
                  <c:v>-1.0E6</c:v>
                </c:pt>
                <c:pt idx="12527">
                  <c:v>-2748.9</c:v>
                </c:pt>
                <c:pt idx="12528">
                  <c:v>-368.97</c:v>
                </c:pt>
                <c:pt idx="12529">
                  <c:v>-5452.33</c:v>
                </c:pt>
                <c:pt idx="12530">
                  <c:v>-5028.69</c:v>
                </c:pt>
                <c:pt idx="12531">
                  <c:v>-12995.82</c:v>
                </c:pt>
                <c:pt idx="12532">
                  <c:v>-300.0</c:v>
                </c:pt>
                <c:pt idx="12533">
                  <c:v>-3489.39</c:v>
                </c:pt>
                <c:pt idx="12534">
                  <c:v>-733.3599999999979</c:v>
                </c:pt>
                <c:pt idx="12535">
                  <c:v>-1000.0</c:v>
                </c:pt>
                <c:pt idx="12536">
                  <c:v>-25185.0</c:v>
                </c:pt>
                <c:pt idx="12537">
                  <c:v>-15465.0</c:v>
                </c:pt>
                <c:pt idx="12538">
                  <c:v>-233.19</c:v>
                </c:pt>
                <c:pt idx="12539">
                  <c:v>-200.0</c:v>
                </c:pt>
                <c:pt idx="12540">
                  <c:v>-25972.6</c:v>
                </c:pt>
                <c:pt idx="12541">
                  <c:v>-3755.22</c:v>
                </c:pt>
                <c:pt idx="12542">
                  <c:v>-3250.0</c:v>
                </c:pt>
                <c:pt idx="12543">
                  <c:v>-154.01</c:v>
                </c:pt>
                <c:pt idx="12544">
                  <c:v>-85557.34</c:v>
                </c:pt>
                <c:pt idx="12545">
                  <c:v>-1170.0</c:v>
                </c:pt>
                <c:pt idx="12546">
                  <c:v>-379.78</c:v>
                </c:pt>
                <c:pt idx="12547">
                  <c:v>-200.0</c:v>
                </c:pt>
                <c:pt idx="12548">
                  <c:v>-220.3</c:v>
                </c:pt>
                <c:pt idx="12549">
                  <c:v>-249.9</c:v>
                </c:pt>
                <c:pt idx="12550">
                  <c:v>-265.0</c:v>
                </c:pt>
                <c:pt idx="12551">
                  <c:v>-250.0</c:v>
                </c:pt>
                <c:pt idx="12552">
                  <c:v>-432.26</c:v>
                </c:pt>
                <c:pt idx="12553">
                  <c:v>-940.0</c:v>
                </c:pt>
                <c:pt idx="12554">
                  <c:v>-125.0</c:v>
                </c:pt>
                <c:pt idx="12555">
                  <c:v>-246.33</c:v>
                </c:pt>
                <c:pt idx="12556">
                  <c:v>-556.92</c:v>
                </c:pt>
                <c:pt idx="12557">
                  <c:v>-296.5</c:v>
                </c:pt>
                <c:pt idx="12558">
                  <c:v>-100.0</c:v>
                </c:pt>
                <c:pt idx="12559">
                  <c:v>-1250.0</c:v>
                </c:pt>
                <c:pt idx="12560">
                  <c:v>-637.27</c:v>
                </c:pt>
                <c:pt idx="12561">
                  <c:v>-214.2</c:v>
                </c:pt>
                <c:pt idx="12562">
                  <c:v>-198.0</c:v>
                </c:pt>
                <c:pt idx="12563">
                  <c:v>-235.5</c:v>
                </c:pt>
                <c:pt idx="12564">
                  <c:v>-1018.39</c:v>
                </c:pt>
                <c:pt idx="12565">
                  <c:v>-491.47</c:v>
                </c:pt>
                <c:pt idx="12566">
                  <c:v>-1050.92</c:v>
                </c:pt>
                <c:pt idx="12567">
                  <c:v>-500.0</c:v>
                </c:pt>
                <c:pt idx="12568">
                  <c:v>-716.59</c:v>
                </c:pt>
                <c:pt idx="12569">
                  <c:v>-5043.47</c:v>
                </c:pt>
                <c:pt idx="12570">
                  <c:v>-790.0</c:v>
                </c:pt>
                <c:pt idx="12571">
                  <c:v>-7717.2</c:v>
                </c:pt>
                <c:pt idx="12572">
                  <c:v>-340.0</c:v>
                </c:pt>
                <c:pt idx="12573">
                  <c:v>-276.0</c:v>
                </c:pt>
                <c:pt idx="12574">
                  <c:v>-398.0</c:v>
                </c:pt>
                <c:pt idx="12575">
                  <c:v>-1978.42</c:v>
                </c:pt>
                <c:pt idx="12576">
                  <c:v>-1168.0</c:v>
                </c:pt>
                <c:pt idx="12577">
                  <c:v>-14003.4</c:v>
                </c:pt>
                <c:pt idx="12578">
                  <c:v>-634.0</c:v>
                </c:pt>
                <c:pt idx="12579">
                  <c:v>-67719.07</c:v>
                </c:pt>
                <c:pt idx="12580">
                  <c:v>-1.5</c:v>
                </c:pt>
                <c:pt idx="12581">
                  <c:v>-0.04</c:v>
                </c:pt>
                <c:pt idx="12582">
                  <c:v>-0.41</c:v>
                </c:pt>
                <c:pt idx="12583">
                  <c:v>-0.42</c:v>
                </c:pt>
                <c:pt idx="12584">
                  <c:v>-0.06</c:v>
                </c:pt>
                <c:pt idx="12585">
                  <c:v>-1614.74</c:v>
                </c:pt>
                <c:pt idx="12586">
                  <c:v>-393.33</c:v>
                </c:pt>
                <c:pt idx="12587">
                  <c:v>-0.52</c:v>
                </c:pt>
                <c:pt idx="12588">
                  <c:v>-2.0</c:v>
                </c:pt>
                <c:pt idx="12589">
                  <c:v>-2.97</c:v>
                </c:pt>
                <c:pt idx="12590">
                  <c:v>-0.1</c:v>
                </c:pt>
                <c:pt idx="12591">
                  <c:v>-0.19</c:v>
                </c:pt>
                <c:pt idx="12592">
                  <c:v>-0.04</c:v>
                </c:pt>
                <c:pt idx="12593">
                  <c:v>-0.02</c:v>
                </c:pt>
                <c:pt idx="12594">
                  <c:v>-1.79</c:v>
                </c:pt>
                <c:pt idx="12595">
                  <c:v>-0.01</c:v>
                </c:pt>
                <c:pt idx="12596">
                  <c:v>-14496.0</c:v>
                </c:pt>
                <c:pt idx="12597">
                  <c:v>-4975.71</c:v>
                </c:pt>
                <c:pt idx="12598">
                  <c:v>-5836.15</c:v>
                </c:pt>
                <c:pt idx="12599">
                  <c:v>-1049.2</c:v>
                </c:pt>
                <c:pt idx="12600">
                  <c:v>-200.0</c:v>
                </c:pt>
                <c:pt idx="12601">
                  <c:v>-2850.0</c:v>
                </c:pt>
                <c:pt idx="12602">
                  <c:v>-250.0</c:v>
                </c:pt>
                <c:pt idx="12603">
                  <c:v>-12000.0</c:v>
                </c:pt>
                <c:pt idx="12604">
                  <c:v>-324.17</c:v>
                </c:pt>
                <c:pt idx="12605">
                  <c:v>-150.0</c:v>
                </c:pt>
                <c:pt idx="12606">
                  <c:v>-500.0</c:v>
                </c:pt>
                <c:pt idx="12607">
                  <c:v>-395.0</c:v>
                </c:pt>
                <c:pt idx="12608">
                  <c:v>-850.0</c:v>
                </c:pt>
                <c:pt idx="12609">
                  <c:v>-163.89</c:v>
                </c:pt>
                <c:pt idx="12610">
                  <c:v>-116.3</c:v>
                </c:pt>
                <c:pt idx="12611">
                  <c:v>-406.1</c:v>
                </c:pt>
                <c:pt idx="12612">
                  <c:v>-6316.3</c:v>
                </c:pt>
                <c:pt idx="12613">
                  <c:v>-342.59</c:v>
                </c:pt>
                <c:pt idx="12614">
                  <c:v>-100.0</c:v>
                </c:pt>
                <c:pt idx="12615">
                  <c:v>-408.84</c:v>
                </c:pt>
                <c:pt idx="12616">
                  <c:v>-104.4</c:v>
                </c:pt>
                <c:pt idx="12617">
                  <c:v>-386.45</c:v>
                </c:pt>
                <c:pt idx="12618">
                  <c:v>-1750.0</c:v>
                </c:pt>
                <c:pt idx="12619">
                  <c:v>0.0</c:v>
                </c:pt>
                <c:pt idx="12620">
                  <c:v>-340.0</c:v>
                </c:pt>
                <c:pt idx="12621">
                  <c:v>-392.12</c:v>
                </c:pt>
                <c:pt idx="12622">
                  <c:v>-225.0</c:v>
                </c:pt>
                <c:pt idx="12623">
                  <c:v>-314.81</c:v>
                </c:pt>
                <c:pt idx="12624">
                  <c:v>-720.0</c:v>
                </c:pt>
                <c:pt idx="12625">
                  <c:v>-124.02</c:v>
                </c:pt>
                <c:pt idx="12626">
                  <c:v>-104.2</c:v>
                </c:pt>
                <c:pt idx="12627">
                  <c:v>-233.0</c:v>
                </c:pt>
                <c:pt idx="12628">
                  <c:v>-220.15</c:v>
                </c:pt>
                <c:pt idx="12629">
                  <c:v>-44218.0</c:v>
                </c:pt>
                <c:pt idx="12630">
                  <c:v>-100.0</c:v>
                </c:pt>
                <c:pt idx="12631">
                  <c:v>-600.0</c:v>
                </c:pt>
                <c:pt idx="12632">
                  <c:v>-158.91</c:v>
                </c:pt>
                <c:pt idx="12633">
                  <c:v>-3742.0</c:v>
                </c:pt>
                <c:pt idx="12634">
                  <c:v>-2638.14</c:v>
                </c:pt>
                <c:pt idx="12635">
                  <c:v>-53.95</c:v>
                </c:pt>
                <c:pt idx="12636">
                  <c:v>-28.0</c:v>
                </c:pt>
                <c:pt idx="12637">
                  <c:v>-3750.0</c:v>
                </c:pt>
                <c:pt idx="12638">
                  <c:v>-3304.79</c:v>
                </c:pt>
                <c:pt idx="12639">
                  <c:v>-820.98</c:v>
                </c:pt>
                <c:pt idx="12640">
                  <c:v>-288.97</c:v>
                </c:pt>
                <c:pt idx="12641">
                  <c:v>-143.65</c:v>
                </c:pt>
                <c:pt idx="12642">
                  <c:v>-175.0</c:v>
                </c:pt>
                <c:pt idx="12643">
                  <c:v>-5932.77</c:v>
                </c:pt>
                <c:pt idx="12644">
                  <c:v>-1875.07</c:v>
                </c:pt>
                <c:pt idx="12645">
                  <c:v>-231.0</c:v>
                </c:pt>
                <c:pt idx="12646">
                  <c:v>-440.0</c:v>
                </c:pt>
                <c:pt idx="12647">
                  <c:v>-211.7</c:v>
                </c:pt>
                <c:pt idx="12648">
                  <c:v>-295.0</c:v>
                </c:pt>
                <c:pt idx="12649">
                  <c:v>-124.57</c:v>
                </c:pt>
                <c:pt idx="12650">
                  <c:v>-361.31</c:v>
                </c:pt>
                <c:pt idx="12651">
                  <c:v>-2050.96</c:v>
                </c:pt>
                <c:pt idx="12652">
                  <c:v>-704.63</c:v>
                </c:pt>
                <c:pt idx="12653">
                  <c:v>-935.0</c:v>
                </c:pt>
                <c:pt idx="12654">
                  <c:v>-250.0</c:v>
                </c:pt>
                <c:pt idx="12655">
                  <c:v>-711.0</c:v>
                </c:pt>
                <c:pt idx="12656">
                  <c:v>-8589.0</c:v>
                </c:pt>
                <c:pt idx="12657">
                  <c:v>-446.45</c:v>
                </c:pt>
                <c:pt idx="12658">
                  <c:v>-1023.42</c:v>
                </c:pt>
                <c:pt idx="12659">
                  <c:v>-1023.42</c:v>
                </c:pt>
                <c:pt idx="12660">
                  <c:v>-320.0</c:v>
                </c:pt>
                <c:pt idx="12661">
                  <c:v>-13515.69</c:v>
                </c:pt>
                <c:pt idx="12662">
                  <c:v>-131.27</c:v>
                </c:pt>
                <c:pt idx="12663">
                  <c:v>-8045.51</c:v>
                </c:pt>
                <c:pt idx="12664">
                  <c:v>-6763.86</c:v>
                </c:pt>
                <c:pt idx="12665">
                  <c:v>-10857.77</c:v>
                </c:pt>
                <c:pt idx="12666">
                  <c:v>-13287.55</c:v>
                </c:pt>
                <c:pt idx="12667">
                  <c:v>-12740.27</c:v>
                </c:pt>
                <c:pt idx="12668">
                  <c:v>-3067.32</c:v>
                </c:pt>
                <c:pt idx="12669">
                  <c:v>-3944.0</c:v>
                </c:pt>
                <c:pt idx="12670">
                  <c:v>-1493.0</c:v>
                </c:pt>
                <c:pt idx="12671">
                  <c:v>-49890.44</c:v>
                </c:pt>
                <c:pt idx="12672">
                  <c:v>-1950.0</c:v>
                </c:pt>
                <c:pt idx="12673">
                  <c:v>-35840.0</c:v>
                </c:pt>
                <c:pt idx="12674">
                  <c:v>-2624.45</c:v>
                </c:pt>
                <c:pt idx="12675">
                  <c:v>-3050.0</c:v>
                </c:pt>
                <c:pt idx="12676">
                  <c:v>-29347.41</c:v>
                </c:pt>
                <c:pt idx="12677">
                  <c:v>-124.67</c:v>
                </c:pt>
                <c:pt idx="12678">
                  <c:v>-16381.81</c:v>
                </c:pt>
                <c:pt idx="12679">
                  <c:v>-234.37</c:v>
                </c:pt>
                <c:pt idx="12680">
                  <c:v>-645.0</c:v>
                </c:pt>
                <c:pt idx="12681">
                  <c:v>-223.2</c:v>
                </c:pt>
                <c:pt idx="12682">
                  <c:v>-412.0</c:v>
                </c:pt>
                <c:pt idx="12683">
                  <c:v>-291.55</c:v>
                </c:pt>
                <c:pt idx="12684">
                  <c:v>-24500.0</c:v>
                </c:pt>
                <c:pt idx="12685">
                  <c:v>-4738.65</c:v>
                </c:pt>
                <c:pt idx="12686">
                  <c:v>-99.0</c:v>
                </c:pt>
                <c:pt idx="12687">
                  <c:v>-962.14</c:v>
                </c:pt>
                <c:pt idx="12688">
                  <c:v>-18268.0</c:v>
                </c:pt>
                <c:pt idx="12689">
                  <c:v>-598.59</c:v>
                </c:pt>
                <c:pt idx="12690">
                  <c:v>-174.6</c:v>
                </c:pt>
                <c:pt idx="12691">
                  <c:v>-7997.66</c:v>
                </c:pt>
                <c:pt idx="12692">
                  <c:v>-6011.21</c:v>
                </c:pt>
                <c:pt idx="12693">
                  <c:v>-814.6</c:v>
                </c:pt>
                <c:pt idx="12694">
                  <c:v>-6775.06</c:v>
                </c:pt>
                <c:pt idx="12695">
                  <c:v>-247.9</c:v>
                </c:pt>
                <c:pt idx="12696">
                  <c:v>-181.34</c:v>
                </c:pt>
                <c:pt idx="12697">
                  <c:v>-320.0</c:v>
                </c:pt>
                <c:pt idx="12698">
                  <c:v>-106.6</c:v>
                </c:pt>
                <c:pt idx="12699">
                  <c:v>-100.0</c:v>
                </c:pt>
                <c:pt idx="12700">
                  <c:v>-100.0</c:v>
                </c:pt>
                <c:pt idx="12701">
                  <c:v>-540.0</c:v>
                </c:pt>
                <c:pt idx="12702">
                  <c:v>-607.5</c:v>
                </c:pt>
                <c:pt idx="12703">
                  <c:v>-328.75</c:v>
                </c:pt>
                <c:pt idx="12704">
                  <c:v>-262.1600000000001</c:v>
                </c:pt>
                <c:pt idx="12705">
                  <c:v>-231.0</c:v>
                </c:pt>
                <c:pt idx="12706">
                  <c:v>-117.03</c:v>
                </c:pt>
                <c:pt idx="12707">
                  <c:v>-2425.69</c:v>
                </c:pt>
                <c:pt idx="12708">
                  <c:v>-529.5499999999994</c:v>
                </c:pt>
                <c:pt idx="12709">
                  <c:v>-113.88</c:v>
                </c:pt>
                <c:pt idx="12710">
                  <c:v>-500.0</c:v>
                </c:pt>
                <c:pt idx="12711">
                  <c:v>-497.5</c:v>
                </c:pt>
                <c:pt idx="12712">
                  <c:v>-490.0</c:v>
                </c:pt>
                <c:pt idx="12713">
                  <c:v>-470.0</c:v>
                </c:pt>
                <c:pt idx="12714">
                  <c:v>-180.0</c:v>
                </c:pt>
                <c:pt idx="12715">
                  <c:v>-202.55</c:v>
                </c:pt>
                <c:pt idx="12716">
                  <c:v>-809.6</c:v>
                </c:pt>
                <c:pt idx="12717">
                  <c:v>-13958.21</c:v>
                </c:pt>
                <c:pt idx="12718">
                  <c:v>-73189.96</c:v>
                </c:pt>
                <c:pt idx="12719">
                  <c:v>-58694.8</c:v>
                </c:pt>
                <c:pt idx="12720">
                  <c:v>-23175.0</c:v>
                </c:pt>
                <c:pt idx="12721">
                  <c:v>-8392.0</c:v>
                </c:pt>
                <c:pt idx="12722">
                  <c:v>-5650.07</c:v>
                </c:pt>
                <c:pt idx="12723">
                  <c:v>-9597.379999999908</c:v>
                </c:pt>
                <c:pt idx="12724">
                  <c:v>-18665.16999999999</c:v>
                </c:pt>
                <c:pt idx="12725">
                  <c:v>-160.56</c:v>
                </c:pt>
                <c:pt idx="12726">
                  <c:v>-126.92</c:v>
                </c:pt>
                <c:pt idx="12727">
                  <c:v>-177.02</c:v>
                </c:pt>
                <c:pt idx="12728">
                  <c:v>-229.58</c:v>
                </c:pt>
                <c:pt idx="12729">
                  <c:v>-126.99</c:v>
                </c:pt>
                <c:pt idx="12730">
                  <c:v>-125.96</c:v>
                </c:pt>
                <c:pt idx="12731">
                  <c:v>-170.01</c:v>
                </c:pt>
                <c:pt idx="12732">
                  <c:v>-180.26</c:v>
                </c:pt>
                <c:pt idx="12733">
                  <c:v>-139.18</c:v>
                </c:pt>
                <c:pt idx="12734">
                  <c:v>-7151.99</c:v>
                </c:pt>
                <c:pt idx="12735">
                  <c:v>-20012.43</c:v>
                </c:pt>
                <c:pt idx="12736">
                  <c:v>-899.25</c:v>
                </c:pt>
                <c:pt idx="12737">
                  <c:v>-260.73</c:v>
                </c:pt>
                <c:pt idx="12738">
                  <c:v>-11577.0</c:v>
                </c:pt>
                <c:pt idx="12739">
                  <c:v>-1000.0</c:v>
                </c:pt>
                <c:pt idx="12740">
                  <c:v>-184.0</c:v>
                </c:pt>
                <c:pt idx="12741">
                  <c:v>-190.44</c:v>
                </c:pt>
                <c:pt idx="12742">
                  <c:v>-557.26</c:v>
                </c:pt>
                <c:pt idx="12743">
                  <c:v>-86.24</c:v>
                </c:pt>
                <c:pt idx="12744">
                  <c:v>-6000.0</c:v>
                </c:pt>
                <c:pt idx="12745">
                  <c:v>-668.23</c:v>
                </c:pt>
                <c:pt idx="12746">
                  <c:v>-1500.0</c:v>
                </c:pt>
                <c:pt idx="12747">
                  <c:v>-125.0</c:v>
                </c:pt>
                <c:pt idx="12748">
                  <c:v>-200.0</c:v>
                </c:pt>
                <c:pt idx="12749">
                  <c:v>-799.72</c:v>
                </c:pt>
                <c:pt idx="12750">
                  <c:v>-4800.45</c:v>
                </c:pt>
                <c:pt idx="12751">
                  <c:v>-2999.74</c:v>
                </c:pt>
                <c:pt idx="12752">
                  <c:v>-750.0</c:v>
                </c:pt>
                <c:pt idx="12753">
                  <c:v>-1937.5</c:v>
                </c:pt>
                <c:pt idx="12754">
                  <c:v>-100.13</c:v>
                </c:pt>
                <c:pt idx="12755">
                  <c:v>-214.0</c:v>
                </c:pt>
                <c:pt idx="12756">
                  <c:v>-4016.25</c:v>
                </c:pt>
                <c:pt idx="12757">
                  <c:v>-194.56</c:v>
                </c:pt>
                <c:pt idx="12758">
                  <c:v>-2319.7</c:v>
                </c:pt>
                <c:pt idx="12759">
                  <c:v>-100.0</c:v>
                </c:pt>
                <c:pt idx="12760">
                  <c:v>-300.65</c:v>
                </c:pt>
                <c:pt idx="12761">
                  <c:v>-184.81</c:v>
                </c:pt>
                <c:pt idx="12762">
                  <c:v>-165.8</c:v>
                </c:pt>
                <c:pt idx="12763">
                  <c:v>-228.28</c:v>
                </c:pt>
                <c:pt idx="12764">
                  <c:v>-153573.98</c:v>
                </c:pt>
                <c:pt idx="12765">
                  <c:v>-28316.5</c:v>
                </c:pt>
                <c:pt idx="12766">
                  <c:v>-297.52</c:v>
                </c:pt>
                <c:pt idx="12767">
                  <c:v>-8388.629999999985</c:v>
                </c:pt>
                <c:pt idx="12768">
                  <c:v>-11078.0</c:v>
                </c:pt>
                <c:pt idx="12769">
                  <c:v>-168.74</c:v>
                </c:pt>
                <c:pt idx="12770">
                  <c:v>-21396.77</c:v>
                </c:pt>
                <c:pt idx="12771">
                  <c:v>-3090.0</c:v>
                </c:pt>
                <c:pt idx="12772">
                  <c:v>-206.43</c:v>
                </c:pt>
                <c:pt idx="12773">
                  <c:v>-9631.44</c:v>
                </c:pt>
                <c:pt idx="12774">
                  <c:v>-280.0</c:v>
                </c:pt>
                <c:pt idx="12775">
                  <c:v>-1.25808291E7</c:v>
                </c:pt>
                <c:pt idx="12776">
                  <c:v>-15025.0</c:v>
                </c:pt>
                <c:pt idx="12777">
                  <c:v>-7101.26</c:v>
                </c:pt>
                <c:pt idx="12778">
                  <c:v>-16.93</c:v>
                </c:pt>
                <c:pt idx="12779">
                  <c:v>-859.05</c:v>
                </c:pt>
                <c:pt idx="12780">
                  <c:v>-1055.64</c:v>
                </c:pt>
                <c:pt idx="12781">
                  <c:v>-4977.19</c:v>
                </c:pt>
                <c:pt idx="12782">
                  <c:v>-190.0</c:v>
                </c:pt>
                <c:pt idx="12783">
                  <c:v>-498.07</c:v>
                </c:pt>
                <c:pt idx="12784">
                  <c:v>-498.07</c:v>
                </c:pt>
                <c:pt idx="12785">
                  <c:v>-303.95</c:v>
                </c:pt>
                <c:pt idx="12786">
                  <c:v>-1200.0</c:v>
                </c:pt>
                <c:pt idx="12787">
                  <c:v>-200.0</c:v>
                </c:pt>
                <c:pt idx="12788">
                  <c:v>-130.14</c:v>
                </c:pt>
                <c:pt idx="12789">
                  <c:v>-100.0</c:v>
                </c:pt>
                <c:pt idx="12790">
                  <c:v>-214.0</c:v>
                </c:pt>
                <c:pt idx="12791">
                  <c:v>-1260.0</c:v>
                </c:pt>
                <c:pt idx="12792">
                  <c:v>-190.55</c:v>
                </c:pt>
                <c:pt idx="12793">
                  <c:v>-493.13</c:v>
                </c:pt>
                <c:pt idx="12794">
                  <c:v>-125.0</c:v>
                </c:pt>
                <c:pt idx="12795">
                  <c:v>-600.0</c:v>
                </c:pt>
                <c:pt idx="12796">
                  <c:v>-992.9499999999994</c:v>
                </c:pt>
                <c:pt idx="12797">
                  <c:v>-1761.0</c:v>
                </c:pt>
                <c:pt idx="12798">
                  <c:v>-305.0</c:v>
                </c:pt>
                <c:pt idx="12799">
                  <c:v>-320.81</c:v>
                </c:pt>
                <c:pt idx="12800">
                  <c:v>-412.83</c:v>
                </c:pt>
                <c:pt idx="12801">
                  <c:v>-266.48</c:v>
                </c:pt>
                <c:pt idx="12802">
                  <c:v>-781.18</c:v>
                </c:pt>
                <c:pt idx="12803">
                  <c:v>-509.09</c:v>
                </c:pt>
                <c:pt idx="12804">
                  <c:v>-736.0</c:v>
                </c:pt>
                <c:pt idx="12805">
                  <c:v>-150.0</c:v>
                </c:pt>
                <c:pt idx="12806">
                  <c:v>-334.52</c:v>
                </c:pt>
                <c:pt idx="12807">
                  <c:v>-584.26</c:v>
                </c:pt>
                <c:pt idx="12808">
                  <c:v>-150.0</c:v>
                </c:pt>
                <c:pt idx="12809">
                  <c:v>-559.7</c:v>
                </c:pt>
                <c:pt idx="12810">
                  <c:v>-184.74</c:v>
                </c:pt>
                <c:pt idx="12811">
                  <c:v>-414.96</c:v>
                </c:pt>
                <c:pt idx="12812">
                  <c:v>-19073.0</c:v>
                </c:pt>
                <c:pt idx="12813">
                  <c:v>-34900.0</c:v>
                </c:pt>
                <c:pt idx="12814">
                  <c:v>-16.68</c:v>
                </c:pt>
                <c:pt idx="12815">
                  <c:v>-16.68</c:v>
                </c:pt>
                <c:pt idx="12816">
                  <c:v>-96916.75</c:v>
                </c:pt>
                <c:pt idx="12817">
                  <c:v>-13377.0</c:v>
                </c:pt>
                <c:pt idx="12818">
                  <c:v>-1400.0</c:v>
                </c:pt>
                <c:pt idx="12819">
                  <c:v>-950.0</c:v>
                </c:pt>
                <c:pt idx="12820">
                  <c:v>-300.0</c:v>
                </c:pt>
                <c:pt idx="12821">
                  <c:v>-100.0</c:v>
                </c:pt>
                <c:pt idx="12822">
                  <c:v>-145.95</c:v>
                </c:pt>
                <c:pt idx="12823">
                  <c:v>-1000.0</c:v>
                </c:pt>
                <c:pt idx="12824">
                  <c:v>-800.0</c:v>
                </c:pt>
                <c:pt idx="12825">
                  <c:v>-325.0</c:v>
                </c:pt>
                <c:pt idx="12826">
                  <c:v>-298.0</c:v>
                </c:pt>
                <c:pt idx="12827">
                  <c:v>-874.0</c:v>
                </c:pt>
                <c:pt idx="12828">
                  <c:v>-110.0</c:v>
                </c:pt>
                <c:pt idx="12829">
                  <c:v>-137.64</c:v>
                </c:pt>
                <c:pt idx="12830">
                  <c:v>-443.38</c:v>
                </c:pt>
                <c:pt idx="12831">
                  <c:v>-125.0</c:v>
                </c:pt>
                <c:pt idx="12832">
                  <c:v>-437.0</c:v>
                </c:pt>
                <c:pt idx="12833">
                  <c:v>-935.79</c:v>
                </c:pt>
                <c:pt idx="12834">
                  <c:v>-515.0</c:v>
                </c:pt>
                <c:pt idx="12835">
                  <c:v>-205.87</c:v>
                </c:pt>
                <c:pt idx="12836">
                  <c:v>-239.19</c:v>
                </c:pt>
                <c:pt idx="12837">
                  <c:v>-150.0</c:v>
                </c:pt>
                <c:pt idx="12838">
                  <c:v>-309.33</c:v>
                </c:pt>
                <c:pt idx="12839">
                  <c:v>-100.0</c:v>
                </c:pt>
                <c:pt idx="12840">
                  <c:v>-786.89</c:v>
                </c:pt>
                <c:pt idx="12841">
                  <c:v>-116.0</c:v>
                </c:pt>
                <c:pt idx="12842">
                  <c:v>-672.8299999999994</c:v>
                </c:pt>
                <c:pt idx="12843">
                  <c:v>-130.47</c:v>
                </c:pt>
                <c:pt idx="12844">
                  <c:v>-1500.0</c:v>
                </c:pt>
                <c:pt idx="12845">
                  <c:v>-1022.0</c:v>
                </c:pt>
                <c:pt idx="12846">
                  <c:v>-173.14</c:v>
                </c:pt>
                <c:pt idx="12847">
                  <c:v>-150.0</c:v>
                </c:pt>
                <c:pt idx="12848">
                  <c:v>-233.25</c:v>
                </c:pt>
                <c:pt idx="12849">
                  <c:v>-230.0</c:v>
                </c:pt>
                <c:pt idx="12850">
                  <c:v>-901.07</c:v>
                </c:pt>
                <c:pt idx="12851">
                  <c:v>-156.37</c:v>
                </c:pt>
                <c:pt idx="12852">
                  <c:v>-486.4</c:v>
                </c:pt>
                <c:pt idx="12853">
                  <c:v>-633.9399999999994</c:v>
                </c:pt>
                <c:pt idx="12854">
                  <c:v>-500.0</c:v>
                </c:pt>
                <c:pt idx="12855">
                  <c:v>-275.0899999999999</c:v>
                </c:pt>
                <c:pt idx="12856">
                  <c:v>-100.09</c:v>
                </c:pt>
                <c:pt idx="12857">
                  <c:v>-5680.55</c:v>
                </c:pt>
                <c:pt idx="12858">
                  <c:v>-35720.64</c:v>
                </c:pt>
                <c:pt idx="12859">
                  <c:v>-77.39</c:v>
                </c:pt>
                <c:pt idx="12860">
                  <c:v>-319.0</c:v>
                </c:pt>
                <c:pt idx="12861">
                  <c:v>-814.0</c:v>
                </c:pt>
                <c:pt idx="12862">
                  <c:v>-572.0</c:v>
                </c:pt>
                <c:pt idx="12863">
                  <c:v>-20165.0</c:v>
                </c:pt>
                <c:pt idx="12864">
                  <c:v>-919.66</c:v>
                </c:pt>
                <c:pt idx="12865">
                  <c:v>-254.9</c:v>
                </c:pt>
                <c:pt idx="12866">
                  <c:v>-182.0</c:v>
                </c:pt>
                <c:pt idx="12867">
                  <c:v>-893.0</c:v>
                </c:pt>
                <c:pt idx="12868">
                  <c:v>-308.0</c:v>
                </c:pt>
                <c:pt idx="12869">
                  <c:v>-150.0</c:v>
                </c:pt>
                <c:pt idx="12870">
                  <c:v>-950.0</c:v>
                </c:pt>
                <c:pt idx="12871">
                  <c:v>-289.8999999999999</c:v>
                </c:pt>
                <c:pt idx="12872">
                  <c:v>-200.0</c:v>
                </c:pt>
                <c:pt idx="12873">
                  <c:v>-250.0</c:v>
                </c:pt>
                <c:pt idx="12874">
                  <c:v>-1500.0</c:v>
                </c:pt>
                <c:pt idx="12875">
                  <c:v>-1695.14</c:v>
                </c:pt>
                <c:pt idx="12876">
                  <c:v>-100.0</c:v>
                </c:pt>
                <c:pt idx="12877">
                  <c:v>-254.84</c:v>
                </c:pt>
                <c:pt idx="12878">
                  <c:v>-245.21</c:v>
                </c:pt>
                <c:pt idx="12879">
                  <c:v>-105.0</c:v>
                </c:pt>
                <c:pt idx="12880">
                  <c:v>-250.0</c:v>
                </c:pt>
                <c:pt idx="12881">
                  <c:v>-97.31</c:v>
                </c:pt>
                <c:pt idx="12882">
                  <c:v>-579.2</c:v>
                </c:pt>
                <c:pt idx="12883">
                  <c:v>-7142.23</c:v>
                </c:pt>
                <c:pt idx="12884">
                  <c:v>-49734.81</c:v>
                </c:pt>
                <c:pt idx="12885">
                  <c:v>-18640.66999999999</c:v>
                </c:pt>
                <c:pt idx="12886">
                  <c:v>-5960.98</c:v>
                </c:pt>
                <c:pt idx="12887">
                  <c:v>-3.34</c:v>
                </c:pt>
                <c:pt idx="12888">
                  <c:v>-1070.85</c:v>
                </c:pt>
                <c:pt idx="12889">
                  <c:v>-32585.0</c:v>
                </c:pt>
                <c:pt idx="12890">
                  <c:v>-303.25</c:v>
                </c:pt>
                <c:pt idx="12891">
                  <c:v>-177.0</c:v>
                </c:pt>
                <c:pt idx="12892">
                  <c:v>-250.0</c:v>
                </c:pt>
                <c:pt idx="12893">
                  <c:v>-1310.0</c:v>
                </c:pt>
                <c:pt idx="12894">
                  <c:v>-500.0</c:v>
                </c:pt>
                <c:pt idx="12895">
                  <c:v>-204.0</c:v>
                </c:pt>
                <c:pt idx="12896">
                  <c:v>-161.88</c:v>
                </c:pt>
                <c:pt idx="12897">
                  <c:v>-4200.0</c:v>
                </c:pt>
                <c:pt idx="12898">
                  <c:v>-116.0</c:v>
                </c:pt>
                <c:pt idx="12899">
                  <c:v>-547.0</c:v>
                </c:pt>
                <c:pt idx="12900">
                  <c:v>-375.0</c:v>
                </c:pt>
                <c:pt idx="12901">
                  <c:v>-3750.0</c:v>
                </c:pt>
                <c:pt idx="12902">
                  <c:v>-259.72</c:v>
                </c:pt>
                <c:pt idx="12903">
                  <c:v>-300.0</c:v>
                </c:pt>
                <c:pt idx="12904">
                  <c:v>-5864.21</c:v>
                </c:pt>
                <c:pt idx="12905">
                  <c:v>-8045.14</c:v>
                </c:pt>
                <c:pt idx="12906">
                  <c:v>-837.65</c:v>
                </c:pt>
                <c:pt idx="12907">
                  <c:v>-356.61</c:v>
                </c:pt>
                <c:pt idx="12908">
                  <c:v>-1492.4</c:v>
                </c:pt>
                <c:pt idx="12909">
                  <c:v>-1489.0</c:v>
                </c:pt>
                <c:pt idx="12910">
                  <c:v>-14798.03</c:v>
                </c:pt>
                <c:pt idx="12911">
                  <c:v>-54.0</c:v>
                </c:pt>
                <c:pt idx="12912">
                  <c:v>-54.0</c:v>
                </c:pt>
                <c:pt idx="12913">
                  <c:v>-719.3399999999979</c:v>
                </c:pt>
                <c:pt idx="12914">
                  <c:v>-229.66</c:v>
                </c:pt>
                <c:pt idx="12915">
                  <c:v>-15.0</c:v>
                </c:pt>
                <c:pt idx="12916">
                  <c:v>-2555.0</c:v>
                </c:pt>
                <c:pt idx="12917">
                  <c:v>-3600.0</c:v>
                </c:pt>
                <c:pt idx="12918">
                  <c:v>-18298.75</c:v>
                </c:pt>
                <c:pt idx="12919">
                  <c:v>-191929.39</c:v>
                </c:pt>
                <c:pt idx="12920">
                  <c:v>-120.15</c:v>
                </c:pt>
                <c:pt idx="12921">
                  <c:v>-850.0</c:v>
                </c:pt>
                <c:pt idx="12922">
                  <c:v>-150.0</c:v>
                </c:pt>
                <c:pt idx="12923">
                  <c:v>-17875.0</c:v>
                </c:pt>
                <c:pt idx="12924">
                  <c:v>-3130.11</c:v>
                </c:pt>
                <c:pt idx="12925">
                  <c:v>-355.81</c:v>
                </c:pt>
                <c:pt idx="12926">
                  <c:v>-200.42</c:v>
                </c:pt>
                <c:pt idx="12927">
                  <c:v>-120.0</c:v>
                </c:pt>
                <c:pt idx="12928">
                  <c:v>-238.68</c:v>
                </c:pt>
                <c:pt idx="12929">
                  <c:v>-150.0</c:v>
                </c:pt>
                <c:pt idx="12930">
                  <c:v>-1236.62</c:v>
                </c:pt>
                <c:pt idx="12931">
                  <c:v>-212.67</c:v>
                </c:pt>
                <c:pt idx="12932">
                  <c:v>-230.0</c:v>
                </c:pt>
                <c:pt idx="12933">
                  <c:v>-104.0</c:v>
                </c:pt>
                <c:pt idx="12934">
                  <c:v>-722.65</c:v>
                </c:pt>
                <c:pt idx="12935">
                  <c:v>-840.28</c:v>
                </c:pt>
                <c:pt idx="12936">
                  <c:v>-5146.99</c:v>
                </c:pt>
                <c:pt idx="12937">
                  <c:v>-260.3999999999999</c:v>
                </c:pt>
                <c:pt idx="12938">
                  <c:v>-268.49</c:v>
                </c:pt>
                <c:pt idx="12939">
                  <c:v>-356.9</c:v>
                </c:pt>
                <c:pt idx="12940">
                  <c:v>-150.0</c:v>
                </c:pt>
                <c:pt idx="12941">
                  <c:v>-223.72</c:v>
                </c:pt>
                <c:pt idx="12942">
                  <c:v>-620.0</c:v>
                </c:pt>
                <c:pt idx="12943">
                  <c:v>-7250.0</c:v>
                </c:pt>
                <c:pt idx="12944">
                  <c:v>-150.0</c:v>
                </c:pt>
                <c:pt idx="12945">
                  <c:v>-113.0</c:v>
                </c:pt>
                <c:pt idx="12946">
                  <c:v>-200.0</c:v>
                </c:pt>
                <c:pt idx="12947">
                  <c:v>-375.0</c:v>
                </c:pt>
                <c:pt idx="12948">
                  <c:v>-3171.1</c:v>
                </c:pt>
                <c:pt idx="12949">
                  <c:v>50.66</c:v>
                </c:pt>
                <c:pt idx="12950">
                  <c:v>-652.0</c:v>
                </c:pt>
                <c:pt idx="12951">
                  <c:v>-403.79</c:v>
                </c:pt>
                <c:pt idx="12952">
                  <c:v>-1466.08</c:v>
                </c:pt>
                <c:pt idx="12953">
                  <c:v>-2000.0</c:v>
                </c:pt>
                <c:pt idx="12954">
                  <c:v>-16.63</c:v>
                </c:pt>
                <c:pt idx="12955">
                  <c:v>-109060.47</c:v>
                </c:pt>
                <c:pt idx="12956">
                  <c:v>-18102.23</c:v>
                </c:pt>
                <c:pt idx="12957">
                  <c:v>-1225.0</c:v>
                </c:pt>
                <c:pt idx="12958">
                  <c:v>-23.0</c:v>
                </c:pt>
                <c:pt idx="12959">
                  <c:v>-634.72</c:v>
                </c:pt>
                <c:pt idx="12960">
                  <c:v>-6710.42</c:v>
                </c:pt>
                <c:pt idx="12961">
                  <c:v>-596.6</c:v>
                </c:pt>
                <c:pt idx="12962">
                  <c:v>-4939.1</c:v>
                </c:pt>
                <c:pt idx="12963">
                  <c:v>-505.55</c:v>
                </c:pt>
                <c:pt idx="12964">
                  <c:v>-938.14</c:v>
                </c:pt>
                <c:pt idx="12965">
                  <c:v>-200.11</c:v>
                </c:pt>
                <c:pt idx="12966">
                  <c:v>-1120.0</c:v>
                </c:pt>
                <c:pt idx="12967">
                  <c:v>-132.81</c:v>
                </c:pt>
                <c:pt idx="12968">
                  <c:v>-150.0</c:v>
                </c:pt>
                <c:pt idx="12969">
                  <c:v>-679.3</c:v>
                </c:pt>
                <c:pt idx="12970">
                  <c:v>-149.25</c:v>
                </c:pt>
                <c:pt idx="12971">
                  <c:v>-250.0</c:v>
                </c:pt>
                <c:pt idx="12972">
                  <c:v>-1317.5</c:v>
                </c:pt>
                <c:pt idx="12973">
                  <c:v>-893.51</c:v>
                </c:pt>
                <c:pt idx="12974">
                  <c:v>-1466.08</c:v>
                </c:pt>
                <c:pt idx="12975">
                  <c:v>-240.0</c:v>
                </c:pt>
                <c:pt idx="12976">
                  <c:v>-271.87</c:v>
                </c:pt>
                <c:pt idx="12977">
                  <c:v>-100.0</c:v>
                </c:pt>
                <c:pt idx="12978">
                  <c:v>-208.25</c:v>
                </c:pt>
                <c:pt idx="12979">
                  <c:v>-426.92</c:v>
                </c:pt>
                <c:pt idx="12980">
                  <c:v>-367.5</c:v>
                </c:pt>
                <c:pt idx="12981">
                  <c:v>-440.0</c:v>
                </c:pt>
                <c:pt idx="12982">
                  <c:v>-5155.0</c:v>
                </c:pt>
                <c:pt idx="12983">
                  <c:v>-196.53</c:v>
                </c:pt>
                <c:pt idx="12984">
                  <c:v>-221.88</c:v>
                </c:pt>
                <c:pt idx="12985">
                  <c:v>-350.88</c:v>
                </c:pt>
                <c:pt idx="12986">
                  <c:v>-3616.04</c:v>
                </c:pt>
                <c:pt idx="12987">
                  <c:v>-728.75</c:v>
                </c:pt>
                <c:pt idx="12988">
                  <c:v>-834.4499999999994</c:v>
                </c:pt>
                <c:pt idx="12989">
                  <c:v>-772.4499999999994</c:v>
                </c:pt>
                <c:pt idx="12990">
                  <c:v>-6459.79</c:v>
                </c:pt>
                <c:pt idx="12991">
                  <c:v>-102844.0</c:v>
                </c:pt>
                <c:pt idx="12992">
                  <c:v>-1052.16</c:v>
                </c:pt>
                <c:pt idx="12993">
                  <c:v>-855.3</c:v>
                </c:pt>
                <c:pt idx="12994">
                  <c:v>-13211.11</c:v>
                </c:pt>
                <c:pt idx="12995">
                  <c:v>-149.95</c:v>
                </c:pt>
                <c:pt idx="12996">
                  <c:v>-20000.0</c:v>
                </c:pt>
                <c:pt idx="12997">
                  <c:v>-100.0</c:v>
                </c:pt>
                <c:pt idx="12998">
                  <c:v>-625.0</c:v>
                </c:pt>
                <c:pt idx="12999">
                  <c:v>-592.73</c:v>
                </c:pt>
                <c:pt idx="13000">
                  <c:v>-151.88</c:v>
                </c:pt>
                <c:pt idx="13001">
                  <c:v>-418.99</c:v>
                </c:pt>
                <c:pt idx="13002">
                  <c:v>-184.48</c:v>
                </c:pt>
                <c:pt idx="13003">
                  <c:v>-535.5</c:v>
                </c:pt>
                <c:pt idx="13004">
                  <c:v>-500.0</c:v>
                </c:pt>
                <c:pt idx="13005">
                  <c:v>-225.19</c:v>
                </c:pt>
                <c:pt idx="13006">
                  <c:v>-350.0</c:v>
                </c:pt>
                <c:pt idx="13007">
                  <c:v>-250.0</c:v>
                </c:pt>
                <c:pt idx="13008">
                  <c:v>-1797.23</c:v>
                </c:pt>
                <c:pt idx="13009">
                  <c:v>-10000.0</c:v>
                </c:pt>
                <c:pt idx="13010">
                  <c:v>-500.0</c:v>
                </c:pt>
                <c:pt idx="13011">
                  <c:v>-162.81</c:v>
                </c:pt>
                <c:pt idx="13012">
                  <c:v>-605.47</c:v>
                </c:pt>
                <c:pt idx="13013">
                  <c:v>-26.97</c:v>
                </c:pt>
                <c:pt idx="13014">
                  <c:v>-35488.94</c:v>
                </c:pt>
                <c:pt idx="13015">
                  <c:v>-105633.69</c:v>
                </c:pt>
                <c:pt idx="13016">
                  <c:v>-8845.59</c:v>
                </c:pt>
                <c:pt idx="13017">
                  <c:v>-1617.21</c:v>
                </c:pt>
                <c:pt idx="13018">
                  <c:v>-40000.0</c:v>
                </c:pt>
                <c:pt idx="13019">
                  <c:v>-2147.9</c:v>
                </c:pt>
                <c:pt idx="13020">
                  <c:v>-732.9</c:v>
                </c:pt>
                <c:pt idx="13021">
                  <c:v>-678.0</c:v>
                </c:pt>
                <c:pt idx="13022">
                  <c:v>-147.3</c:v>
                </c:pt>
                <c:pt idx="13023">
                  <c:v>-750.4399999999994</c:v>
                </c:pt>
                <c:pt idx="13024">
                  <c:v>-741.4499999999994</c:v>
                </c:pt>
                <c:pt idx="13025">
                  <c:v>-7984.7</c:v>
                </c:pt>
                <c:pt idx="13026">
                  <c:v>-1200.42</c:v>
                </c:pt>
                <c:pt idx="13027">
                  <c:v>-488.61</c:v>
                </c:pt>
                <c:pt idx="13028">
                  <c:v>-3100.0</c:v>
                </c:pt>
                <c:pt idx="13029">
                  <c:v>-125.0</c:v>
                </c:pt>
                <c:pt idx="13030">
                  <c:v>-296.83</c:v>
                </c:pt>
                <c:pt idx="13031">
                  <c:v>-400.0</c:v>
                </c:pt>
                <c:pt idx="13032">
                  <c:v>-140.0</c:v>
                </c:pt>
                <c:pt idx="13033">
                  <c:v>-719.0</c:v>
                </c:pt>
                <c:pt idx="13034">
                  <c:v>-625.0</c:v>
                </c:pt>
                <c:pt idx="13035">
                  <c:v>-120.0</c:v>
                </c:pt>
                <c:pt idx="13036">
                  <c:v>-750.0</c:v>
                </c:pt>
                <c:pt idx="13037">
                  <c:v>-1000.0</c:v>
                </c:pt>
                <c:pt idx="13038">
                  <c:v>-350.0</c:v>
                </c:pt>
                <c:pt idx="13039">
                  <c:v>-142.85</c:v>
                </c:pt>
                <c:pt idx="13040">
                  <c:v>-1524.7</c:v>
                </c:pt>
                <c:pt idx="13041">
                  <c:v>-280.0</c:v>
                </c:pt>
                <c:pt idx="13042">
                  <c:v>-220.5</c:v>
                </c:pt>
                <c:pt idx="13043">
                  <c:v>-166.92</c:v>
                </c:pt>
                <c:pt idx="13044">
                  <c:v>-124.55</c:v>
                </c:pt>
                <c:pt idx="13045">
                  <c:v>-915.71</c:v>
                </c:pt>
                <c:pt idx="13046">
                  <c:v>-4931.0</c:v>
                </c:pt>
                <c:pt idx="13047">
                  <c:v>-2022.0</c:v>
                </c:pt>
                <c:pt idx="13048">
                  <c:v>-2597.08</c:v>
                </c:pt>
                <c:pt idx="13049">
                  <c:v>-1022.2</c:v>
                </c:pt>
                <c:pt idx="13050">
                  <c:v>-470.0</c:v>
                </c:pt>
                <c:pt idx="13051">
                  <c:v>-506.47</c:v>
                </c:pt>
                <c:pt idx="13052">
                  <c:v>-280087.0</c:v>
                </c:pt>
                <c:pt idx="13053">
                  <c:v>-132.09</c:v>
                </c:pt>
                <c:pt idx="13054">
                  <c:v>-192.64</c:v>
                </c:pt>
                <c:pt idx="13055">
                  <c:v>-164.21</c:v>
                </c:pt>
                <c:pt idx="13056">
                  <c:v>-150.96</c:v>
                </c:pt>
                <c:pt idx="13057">
                  <c:v>-129.72</c:v>
                </c:pt>
                <c:pt idx="13058">
                  <c:v>-132.92</c:v>
                </c:pt>
                <c:pt idx="13059">
                  <c:v>-135.49</c:v>
                </c:pt>
                <c:pt idx="13060">
                  <c:v>-142.45</c:v>
                </c:pt>
                <c:pt idx="13061">
                  <c:v>-609.03</c:v>
                </c:pt>
                <c:pt idx="13062">
                  <c:v>-250.0</c:v>
                </c:pt>
                <c:pt idx="13063">
                  <c:v>-354.03</c:v>
                </c:pt>
                <c:pt idx="13064">
                  <c:v>-100.0</c:v>
                </c:pt>
                <c:pt idx="13065">
                  <c:v>-313.95</c:v>
                </c:pt>
                <c:pt idx="13066">
                  <c:v>-442.12</c:v>
                </c:pt>
                <c:pt idx="13067">
                  <c:v>-750.0</c:v>
                </c:pt>
                <c:pt idx="13068">
                  <c:v>-570.22</c:v>
                </c:pt>
                <c:pt idx="13069">
                  <c:v>-400.0</c:v>
                </c:pt>
                <c:pt idx="13070">
                  <c:v>-413.95</c:v>
                </c:pt>
                <c:pt idx="13071">
                  <c:v>-21520.0</c:v>
                </c:pt>
                <c:pt idx="13072">
                  <c:v>-5862.07</c:v>
                </c:pt>
                <c:pt idx="13073">
                  <c:v>-309.1</c:v>
                </c:pt>
                <c:pt idx="13074">
                  <c:v>-166.15</c:v>
                </c:pt>
                <c:pt idx="13075">
                  <c:v>-132.5</c:v>
                </c:pt>
                <c:pt idx="13076">
                  <c:v>-999.9499999999994</c:v>
                </c:pt>
                <c:pt idx="13077">
                  <c:v>-208.76</c:v>
                </c:pt>
                <c:pt idx="13078">
                  <c:v>-4000.0</c:v>
                </c:pt>
                <c:pt idx="13079">
                  <c:v>-16429.0</c:v>
                </c:pt>
                <c:pt idx="13080">
                  <c:v>-4000.0</c:v>
                </c:pt>
                <c:pt idx="13081">
                  <c:v>-31450.0</c:v>
                </c:pt>
                <c:pt idx="13082">
                  <c:v>-1431.3</c:v>
                </c:pt>
                <c:pt idx="13083">
                  <c:v>-1431.58</c:v>
                </c:pt>
                <c:pt idx="13084">
                  <c:v>-61553.3</c:v>
                </c:pt>
                <c:pt idx="13085">
                  <c:v>-2453.0</c:v>
                </c:pt>
                <c:pt idx="13086">
                  <c:v>-250.0</c:v>
                </c:pt>
                <c:pt idx="13087">
                  <c:v>-314.0</c:v>
                </c:pt>
                <c:pt idx="13088">
                  <c:v>-2000.0</c:v>
                </c:pt>
                <c:pt idx="13089">
                  <c:v>-1000.0</c:v>
                </c:pt>
                <c:pt idx="13090">
                  <c:v>-250.0</c:v>
                </c:pt>
                <c:pt idx="13091">
                  <c:v>-184.45</c:v>
                </c:pt>
                <c:pt idx="13092">
                  <c:v>-7031.19</c:v>
                </c:pt>
                <c:pt idx="13093">
                  <c:v>-125.71</c:v>
                </c:pt>
                <c:pt idx="13094">
                  <c:v>-367.0</c:v>
                </c:pt>
                <c:pt idx="13095">
                  <c:v>-17708.0</c:v>
                </c:pt>
                <c:pt idx="13096">
                  <c:v>-320.0</c:v>
                </c:pt>
                <c:pt idx="13097">
                  <c:v>-727.0</c:v>
                </c:pt>
                <c:pt idx="13098">
                  <c:v>-1428.33</c:v>
                </c:pt>
                <c:pt idx="13099">
                  <c:v>-553.0</c:v>
                </c:pt>
                <c:pt idx="13100">
                  <c:v>-19638.0</c:v>
                </c:pt>
                <c:pt idx="13101">
                  <c:v>-56974.22</c:v>
                </c:pt>
                <c:pt idx="13102">
                  <c:v>-720.0</c:v>
                </c:pt>
                <c:pt idx="13103">
                  <c:v>-2000.0</c:v>
                </c:pt>
                <c:pt idx="13104">
                  <c:v>-3926.18</c:v>
                </c:pt>
                <c:pt idx="13105">
                  <c:v>-300.0</c:v>
                </c:pt>
                <c:pt idx="13106">
                  <c:v>-208.54</c:v>
                </c:pt>
                <c:pt idx="13107">
                  <c:v>-504.98</c:v>
                </c:pt>
                <c:pt idx="13108">
                  <c:v>-5557.86</c:v>
                </c:pt>
                <c:pt idx="13109">
                  <c:v>-1440.5</c:v>
                </c:pt>
                <c:pt idx="13110">
                  <c:v>-1020.0</c:v>
                </c:pt>
                <c:pt idx="13111">
                  <c:v>-130.0</c:v>
                </c:pt>
                <c:pt idx="13112">
                  <c:v>-100.0</c:v>
                </c:pt>
                <c:pt idx="13113">
                  <c:v>-285.0</c:v>
                </c:pt>
                <c:pt idx="13114">
                  <c:v>-168.0</c:v>
                </c:pt>
                <c:pt idx="13115">
                  <c:v>-100.0</c:v>
                </c:pt>
                <c:pt idx="13116">
                  <c:v>-110.0</c:v>
                </c:pt>
                <c:pt idx="13117">
                  <c:v>-411.4</c:v>
                </c:pt>
                <c:pt idx="13118">
                  <c:v>-1050.0</c:v>
                </c:pt>
                <c:pt idx="13119">
                  <c:v>-185.0</c:v>
                </c:pt>
                <c:pt idx="13120">
                  <c:v>-1800.0</c:v>
                </c:pt>
                <c:pt idx="13121">
                  <c:v>-3736.81</c:v>
                </c:pt>
                <c:pt idx="13122">
                  <c:v>-1.8</c:v>
                </c:pt>
                <c:pt idx="13123">
                  <c:v>-54.15</c:v>
                </c:pt>
                <c:pt idx="13124">
                  <c:v>-250000.0</c:v>
                </c:pt>
                <c:pt idx="13125">
                  <c:v>-813.0</c:v>
                </c:pt>
                <c:pt idx="13126">
                  <c:v>-624.0</c:v>
                </c:pt>
                <c:pt idx="13127">
                  <c:v>-1404.0</c:v>
                </c:pt>
                <c:pt idx="13128">
                  <c:v>-1942.0</c:v>
                </c:pt>
                <c:pt idx="13129">
                  <c:v>-2789.46</c:v>
                </c:pt>
                <c:pt idx="13130">
                  <c:v>-7511.58</c:v>
                </c:pt>
                <c:pt idx="13131">
                  <c:v>-26225.34</c:v>
                </c:pt>
                <c:pt idx="13132">
                  <c:v>-29202.12</c:v>
                </c:pt>
                <c:pt idx="13133">
                  <c:v>-175.0</c:v>
                </c:pt>
                <c:pt idx="13134">
                  <c:v>-27057.0</c:v>
                </c:pt>
                <c:pt idx="13135">
                  <c:v>-970.0</c:v>
                </c:pt>
                <c:pt idx="13136">
                  <c:v>-600.0</c:v>
                </c:pt>
                <c:pt idx="13137">
                  <c:v>-906.01</c:v>
                </c:pt>
                <c:pt idx="13138">
                  <c:v>-2570.39</c:v>
                </c:pt>
                <c:pt idx="13139">
                  <c:v>-300.0</c:v>
                </c:pt>
                <c:pt idx="13140">
                  <c:v>-5000.0</c:v>
                </c:pt>
                <c:pt idx="13141">
                  <c:v>-500.0</c:v>
                </c:pt>
                <c:pt idx="13142">
                  <c:v>-1000.0</c:v>
                </c:pt>
                <c:pt idx="13143">
                  <c:v>-2500.0</c:v>
                </c:pt>
                <c:pt idx="13144">
                  <c:v>-100.0</c:v>
                </c:pt>
                <c:pt idx="13145">
                  <c:v>-280.0</c:v>
                </c:pt>
                <c:pt idx="13146">
                  <c:v>-112.0</c:v>
                </c:pt>
                <c:pt idx="13147">
                  <c:v>-425.0</c:v>
                </c:pt>
                <c:pt idx="13148">
                  <c:v>-150.0</c:v>
                </c:pt>
                <c:pt idx="13149">
                  <c:v>-400.0</c:v>
                </c:pt>
                <c:pt idx="13150">
                  <c:v>-5432.4</c:v>
                </c:pt>
                <c:pt idx="13151">
                  <c:v>-232.5</c:v>
                </c:pt>
                <c:pt idx="13152">
                  <c:v>-240.0</c:v>
                </c:pt>
                <c:pt idx="13153">
                  <c:v>-877.3299999999994</c:v>
                </c:pt>
                <c:pt idx="13154">
                  <c:v>-100.0</c:v>
                </c:pt>
                <c:pt idx="13155">
                  <c:v>-280.9299999999996</c:v>
                </c:pt>
                <c:pt idx="13156">
                  <c:v>-130.58</c:v>
                </c:pt>
                <c:pt idx="13157">
                  <c:v>-282.75</c:v>
                </c:pt>
                <c:pt idx="13158">
                  <c:v>-111.75</c:v>
                </c:pt>
                <c:pt idx="13159">
                  <c:v>-6458.62</c:v>
                </c:pt>
                <c:pt idx="13160">
                  <c:v>-92020.66</c:v>
                </c:pt>
                <c:pt idx="13161">
                  <c:v>-1.4</c:v>
                </c:pt>
                <c:pt idx="13162">
                  <c:v>-29.35</c:v>
                </c:pt>
                <c:pt idx="13163">
                  <c:v>-20.13</c:v>
                </c:pt>
                <c:pt idx="13164">
                  <c:v>-736.8099999999994</c:v>
                </c:pt>
                <c:pt idx="13165">
                  <c:v>-127.0</c:v>
                </c:pt>
                <c:pt idx="13166">
                  <c:v>-40.54</c:v>
                </c:pt>
                <c:pt idx="13167">
                  <c:v>-12075.0</c:v>
                </c:pt>
                <c:pt idx="13168">
                  <c:v>-240.0</c:v>
                </c:pt>
                <c:pt idx="13169">
                  <c:v>-204.21</c:v>
                </c:pt>
                <c:pt idx="13170">
                  <c:v>-375.0</c:v>
                </c:pt>
                <c:pt idx="13171">
                  <c:v>-105.0</c:v>
                </c:pt>
                <c:pt idx="13172">
                  <c:v>-140.07</c:v>
                </c:pt>
                <c:pt idx="13173">
                  <c:v>-795.3599999999979</c:v>
                </c:pt>
                <c:pt idx="13174">
                  <c:v>-200.0</c:v>
                </c:pt>
                <c:pt idx="13175">
                  <c:v>-442.03</c:v>
                </c:pt>
                <c:pt idx="13176">
                  <c:v>-609.38</c:v>
                </c:pt>
                <c:pt idx="13177">
                  <c:v>-276.2099999999999</c:v>
                </c:pt>
                <c:pt idx="13178">
                  <c:v>-500.0</c:v>
                </c:pt>
                <c:pt idx="13179">
                  <c:v>-500.0</c:v>
                </c:pt>
                <c:pt idx="13180">
                  <c:v>-150.0</c:v>
                </c:pt>
                <c:pt idx="13181">
                  <c:v>-1950.0</c:v>
                </c:pt>
                <c:pt idx="13182">
                  <c:v>-2110.1</c:v>
                </c:pt>
                <c:pt idx="13183">
                  <c:v>-284.02</c:v>
                </c:pt>
                <c:pt idx="13184">
                  <c:v>-500.0</c:v>
                </c:pt>
                <c:pt idx="13185">
                  <c:v>-119.0</c:v>
                </c:pt>
                <c:pt idx="13186">
                  <c:v>-405.0</c:v>
                </c:pt>
                <c:pt idx="13187">
                  <c:v>-9230.389999999916</c:v>
                </c:pt>
                <c:pt idx="13188">
                  <c:v>-275.9299999999996</c:v>
                </c:pt>
                <c:pt idx="13189">
                  <c:v>-2167.92</c:v>
                </c:pt>
                <c:pt idx="13190">
                  <c:v>-13506.44</c:v>
                </c:pt>
                <c:pt idx="13191">
                  <c:v>-43541.47</c:v>
                </c:pt>
                <c:pt idx="13192">
                  <c:v>-923.29</c:v>
                </c:pt>
                <c:pt idx="13193">
                  <c:v>-999.5599999999994</c:v>
                </c:pt>
                <c:pt idx="13194">
                  <c:v>-461.34</c:v>
                </c:pt>
                <c:pt idx="13195">
                  <c:v>-425.35</c:v>
                </c:pt>
                <c:pt idx="13196">
                  <c:v>-1981.92</c:v>
                </c:pt>
                <c:pt idx="13197">
                  <c:v>-1451.13</c:v>
                </c:pt>
                <c:pt idx="13198">
                  <c:v>-200.0</c:v>
                </c:pt>
                <c:pt idx="13199">
                  <c:v>-114.41</c:v>
                </c:pt>
                <c:pt idx="13200">
                  <c:v>-448.55</c:v>
                </c:pt>
                <c:pt idx="13201">
                  <c:v>-650.0</c:v>
                </c:pt>
                <c:pt idx="13202">
                  <c:v>-145.13</c:v>
                </c:pt>
                <c:pt idx="13203">
                  <c:v>-691.17</c:v>
                </c:pt>
                <c:pt idx="13204">
                  <c:v>-600.0</c:v>
                </c:pt>
                <c:pt idx="13205">
                  <c:v>-210.69</c:v>
                </c:pt>
                <c:pt idx="13206">
                  <c:v>-1700.0</c:v>
                </c:pt>
                <c:pt idx="13207">
                  <c:v>-199.0</c:v>
                </c:pt>
                <c:pt idx="13208">
                  <c:v>-143.0</c:v>
                </c:pt>
                <c:pt idx="13209">
                  <c:v>-150.0</c:v>
                </c:pt>
                <c:pt idx="13210">
                  <c:v>-106.0</c:v>
                </c:pt>
                <c:pt idx="13211">
                  <c:v>-293.3999999999999</c:v>
                </c:pt>
                <c:pt idx="13212">
                  <c:v>-300.0</c:v>
                </c:pt>
                <c:pt idx="13213">
                  <c:v>-322.5</c:v>
                </c:pt>
                <c:pt idx="13214">
                  <c:v>-137.65</c:v>
                </c:pt>
                <c:pt idx="13215">
                  <c:v>-100.0</c:v>
                </c:pt>
                <c:pt idx="13216">
                  <c:v>-170.72</c:v>
                </c:pt>
                <c:pt idx="13217">
                  <c:v>-2000.0</c:v>
                </c:pt>
                <c:pt idx="13218">
                  <c:v>-273.5899999999999</c:v>
                </c:pt>
                <c:pt idx="13219">
                  <c:v>-318.0</c:v>
                </c:pt>
                <c:pt idx="13220">
                  <c:v>-936.0</c:v>
                </c:pt>
                <c:pt idx="13221">
                  <c:v>-1560.0</c:v>
                </c:pt>
                <c:pt idx="13222">
                  <c:v>-135.73</c:v>
                </c:pt>
                <c:pt idx="13223">
                  <c:v>-3956.96</c:v>
                </c:pt>
                <c:pt idx="13224">
                  <c:v>-16314.09</c:v>
                </c:pt>
                <c:pt idx="13225">
                  <c:v>-3841.4</c:v>
                </c:pt>
                <c:pt idx="13226">
                  <c:v>-614.3099999999994</c:v>
                </c:pt>
                <c:pt idx="13227">
                  <c:v>-300.0</c:v>
                </c:pt>
                <c:pt idx="13228">
                  <c:v>-137.81</c:v>
                </c:pt>
                <c:pt idx="13229">
                  <c:v>-210.0</c:v>
                </c:pt>
                <c:pt idx="13230">
                  <c:v>-340.0</c:v>
                </c:pt>
                <c:pt idx="13231">
                  <c:v>-1147.4</c:v>
                </c:pt>
                <c:pt idx="13232">
                  <c:v>-200.04</c:v>
                </c:pt>
                <c:pt idx="13233">
                  <c:v>-125.0</c:v>
                </c:pt>
                <c:pt idx="13234">
                  <c:v>-126.22</c:v>
                </c:pt>
                <c:pt idx="13235">
                  <c:v>-1024.68</c:v>
                </c:pt>
                <c:pt idx="13236">
                  <c:v>-105.63</c:v>
                </c:pt>
                <c:pt idx="13237">
                  <c:v>-100.0</c:v>
                </c:pt>
                <c:pt idx="13238">
                  <c:v>-41.0</c:v>
                </c:pt>
                <c:pt idx="13239">
                  <c:v>-2676.0</c:v>
                </c:pt>
                <c:pt idx="13240">
                  <c:v>-40.3</c:v>
                </c:pt>
                <c:pt idx="13241">
                  <c:v>0.0</c:v>
                </c:pt>
                <c:pt idx="13242">
                  <c:v>-338143.63</c:v>
                </c:pt>
                <c:pt idx="13243">
                  <c:v>-36185.99</c:v>
                </c:pt>
                <c:pt idx="13244">
                  <c:v>-1781.85</c:v>
                </c:pt>
                <c:pt idx="13245">
                  <c:v>-10596.89</c:v>
                </c:pt>
                <c:pt idx="13246">
                  <c:v>-19751.0</c:v>
                </c:pt>
                <c:pt idx="13247">
                  <c:v>-2935.0</c:v>
                </c:pt>
                <c:pt idx="13248">
                  <c:v>-348.11</c:v>
                </c:pt>
                <c:pt idx="13249">
                  <c:v>-149.0</c:v>
                </c:pt>
                <c:pt idx="13250">
                  <c:v>-4683.12</c:v>
                </c:pt>
                <c:pt idx="13251">
                  <c:v>-340.0</c:v>
                </c:pt>
                <c:pt idx="13252">
                  <c:v>-240.0</c:v>
                </c:pt>
                <c:pt idx="13253">
                  <c:v>-134.9</c:v>
                </c:pt>
                <c:pt idx="13254">
                  <c:v>-120.7</c:v>
                </c:pt>
                <c:pt idx="13255">
                  <c:v>-250.0</c:v>
                </c:pt>
                <c:pt idx="13256">
                  <c:v>-100.0</c:v>
                </c:pt>
                <c:pt idx="13257">
                  <c:v>-1253.42</c:v>
                </c:pt>
                <c:pt idx="13258">
                  <c:v>-442.59</c:v>
                </c:pt>
                <c:pt idx="13259">
                  <c:v>-37918.8</c:v>
                </c:pt>
                <c:pt idx="13260">
                  <c:v>-310.0</c:v>
                </c:pt>
                <c:pt idx="13261">
                  <c:v>-1793.19</c:v>
                </c:pt>
                <c:pt idx="13262">
                  <c:v>-505.0</c:v>
                </c:pt>
                <c:pt idx="13263">
                  <c:v>-350.0</c:v>
                </c:pt>
                <c:pt idx="13264">
                  <c:v>-268.33</c:v>
                </c:pt>
                <c:pt idx="13265">
                  <c:v>-3857.84</c:v>
                </c:pt>
                <c:pt idx="13266">
                  <c:v>-1964.29</c:v>
                </c:pt>
                <c:pt idx="13267">
                  <c:v>-20.46</c:v>
                </c:pt>
                <c:pt idx="13268">
                  <c:v>-12344.0</c:v>
                </c:pt>
                <c:pt idx="13269">
                  <c:v>-2237.21</c:v>
                </c:pt>
                <c:pt idx="13270">
                  <c:v>-76.85</c:v>
                </c:pt>
                <c:pt idx="13271">
                  <c:v>-7423.0</c:v>
                </c:pt>
                <c:pt idx="13272">
                  <c:v>-1089.7</c:v>
                </c:pt>
                <c:pt idx="13273">
                  <c:v>-10666.38</c:v>
                </c:pt>
                <c:pt idx="13274">
                  <c:v>-3727.86</c:v>
                </c:pt>
                <c:pt idx="13275">
                  <c:v>-20000.0</c:v>
                </c:pt>
                <c:pt idx="13276">
                  <c:v>-975.0</c:v>
                </c:pt>
                <c:pt idx="13277">
                  <c:v>-21252.0</c:v>
                </c:pt>
                <c:pt idx="13278">
                  <c:v>-796.54</c:v>
                </c:pt>
                <c:pt idx="13279">
                  <c:v>-630.66</c:v>
                </c:pt>
                <c:pt idx="13280">
                  <c:v>-6934.92</c:v>
                </c:pt>
                <c:pt idx="13281">
                  <c:v>-142.0</c:v>
                </c:pt>
                <c:pt idx="13282">
                  <c:v>-3000.0</c:v>
                </c:pt>
                <c:pt idx="13283">
                  <c:v>-136.14</c:v>
                </c:pt>
                <c:pt idx="13284">
                  <c:v>-308.74</c:v>
                </c:pt>
                <c:pt idx="13285">
                  <c:v>-1000.0</c:v>
                </c:pt>
                <c:pt idx="13286">
                  <c:v>-3100.0</c:v>
                </c:pt>
                <c:pt idx="13287">
                  <c:v>-300.0</c:v>
                </c:pt>
                <c:pt idx="13288">
                  <c:v>-164.8</c:v>
                </c:pt>
                <c:pt idx="13289">
                  <c:v>-1078.1</c:v>
                </c:pt>
                <c:pt idx="13290">
                  <c:v>-136.14</c:v>
                </c:pt>
                <c:pt idx="13291">
                  <c:v>-1000.0</c:v>
                </c:pt>
                <c:pt idx="13292">
                  <c:v>-2512.85</c:v>
                </c:pt>
                <c:pt idx="13293">
                  <c:v>-180.0</c:v>
                </c:pt>
                <c:pt idx="13294">
                  <c:v>-340.34</c:v>
                </c:pt>
                <c:pt idx="13295">
                  <c:v>-245.0</c:v>
                </c:pt>
                <c:pt idx="13296">
                  <c:v>-750.0</c:v>
                </c:pt>
                <c:pt idx="13297">
                  <c:v>-223.26</c:v>
                </c:pt>
                <c:pt idx="13298">
                  <c:v>-3375.0</c:v>
                </c:pt>
                <c:pt idx="13299">
                  <c:v>-112.5</c:v>
                </c:pt>
                <c:pt idx="13300">
                  <c:v>-302.0</c:v>
                </c:pt>
                <c:pt idx="13301">
                  <c:v>-280.0</c:v>
                </c:pt>
                <c:pt idx="13302">
                  <c:v>-1500.0</c:v>
                </c:pt>
                <c:pt idx="13303">
                  <c:v>-145.2</c:v>
                </c:pt>
                <c:pt idx="13304">
                  <c:v>-495.24</c:v>
                </c:pt>
                <c:pt idx="13305">
                  <c:v>-100.0</c:v>
                </c:pt>
                <c:pt idx="13306">
                  <c:v>-260.0</c:v>
                </c:pt>
                <c:pt idx="13307">
                  <c:v>-4614.79</c:v>
                </c:pt>
                <c:pt idx="13308">
                  <c:v>-190.0</c:v>
                </c:pt>
                <c:pt idx="13309">
                  <c:v>-219.77</c:v>
                </c:pt>
                <c:pt idx="13310">
                  <c:v>-1200.0</c:v>
                </c:pt>
                <c:pt idx="13311">
                  <c:v>-4580.74</c:v>
                </c:pt>
                <c:pt idx="13312">
                  <c:v>-108.9</c:v>
                </c:pt>
                <c:pt idx="13313">
                  <c:v>-450.0</c:v>
                </c:pt>
                <c:pt idx="13314">
                  <c:v>-150.0</c:v>
                </c:pt>
                <c:pt idx="13315">
                  <c:v>-715.3099999999994</c:v>
                </c:pt>
                <c:pt idx="13316">
                  <c:v>-1150.0</c:v>
                </c:pt>
                <c:pt idx="13317">
                  <c:v>0.0</c:v>
                </c:pt>
                <c:pt idx="13318">
                  <c:v>-4840.01</c:v>
                </c:pt>
                <c:pt idx="13319">
                  <c:v>-632.19</c:v>
                </c:pt>
                <c:pt idx="13320">
                  <c:v>-154.5</c:v>
                </c:pt>
                <c:pt idx="13321">
                  <c:v>-2250.0</c:v>
                </c:pt>
                <c:pt idx="13322">
                  <c:v>-145.18</c:v>
                </c:pt>
                <c:pt idx="13323">
                  <c:v>-110.61</c:v>
                </c:pt>
                <c:pt idx="13324">
                  <c:v>-100.0</c:v>
                </c:pt>
                <c:pt idx="13325">
                  <c:v>-141.81</c:v>
                </c:pt>
                <c:pt idx="13326">
                  <c:v>-100.0</c:v>
                </c:pt>
                <c:pt idx="13327">
                  <c:v>-350.0</c:v>
                </c:pt>
                <c:pt idx="13328">
                  <c:v>-154.0</c:v>
                </c:pt>
                <c:pt idx="13329">
                  <c:v>-7048.32</c:v>
                </c:pt>
                <c:pt idx="13330">
                  <c:v>-302.0</c:v>
                </c:pt>
                <c:pt idx="13331">
                  <c:v>-151.83</c:v>
                </c:pt>
                <c:pt idx="13332">
                  <c:v>-948.7</c:v>
                </c:pt>
                <c:pt idx="13333">
                  <c:v>-475.0</c:v>
                </c:pt>
                <c:pt idx="13334">
                  <c:v>-265.0</c:v>
                </c:pt>
                <c:pt idx="13335">
                  <c:v>-286.88</c:v>
                </c:pt>
                <c:pt idx="13336">
                  <c:v>-337.5</c:v>
                </c:pt>
                <c:pt idx="13337">
                  <c:v>-701.14</c:v>
                </c:pt>
                <c:pt idx="13338">
                  <c:v>-134.78</c:v>
                </c:pt>
                <c:pt idx="13339">
                  <c:v>-620.0</c:v>
                </c:pt>
                <c:pt idx="13340">
                  <c:v>-150.0</c:v>
                </c:pt>
                <c:pt idx="13341">
                  <c:v>-7766.05</c:v>
                </c:pt>
                <c:pt idx="13342">
                  <c:v>-250.0</c:v>
                </c:pt>
                <c:pt idx="13343">
                  <c:v>-150.0</c:v>
                </c:pt>
                <c:pt idx="13344">
                  <c:v>-500.0</c:v>
                </c:pt>
                <c:pt idx="13345">
                  <c:v>-360.0</c:v>
                </c:pt>
                <c:pt idx="13346">
                  <c:v>-146.16</c:v>
                </c:pt>
                <c:pt idx="13347">
                  <c:v>-450.0</c:v>
                </c:pt>
                <c:pt idx="13348">
                  <c:v>-300.0</c:v>
                </c:pt>
                <c:pt idx="13349">
                  <c:v>-413.75</c:v>
                </c:pt>
                <c:pt idx="13350">
                  <c:v>-400.09</c:v>
                </c:pt>
                <c:pt idx="13351">
                  <c:v>-133.11</c:v>
                </c:pt>
                <c:pt idx="13352">
                  <c:v>-100.0</c:v>
                </c:pt>
                <c:pt idx="13353">
                  <c:v>-217.53</c:v>
                </c:pt>
                <c:pt idx="13354">
                  <c:v>-105.0</c:v>
                </c:pt>
                <c:pt idx="13355">
                  <c:v>-115.0</c:v>
                </c:pt>
                <c:pt idx="13356">
                  <c:v>-125.5</c:v>
                </c:pt>
                <c:pt idx="13357">
                  <c:v>-150.0</c:v>
                </c:pt>
                <c:pt idx="13358">
                  <c:v>-553.51</c:v>
                </c:pt>
                <c:pt idx="13359">
                  <c:v>-370.74</c:v>
                </c:pt>
                <c:pt idx="13360">
                  <c:v>-540.0</c:v>
                </c:pt>
                <c:pt idx="13361">
                  <c:v>-115.0</c:v>
                </c:pt>
                <c:pt idx="13362">
                  <c:v>-540.0</c:v>
                </c:pt>
                <c:pt idx="13363">
                  <c:v>-146.51</c:v>
                </c:pt>
                <c:pt idx="13364">
                  <c:v>-360.0</c:v>
                </c:pt>
                <c:pt idx="13365">
                  <c:v>-190.0</c:v>
                </c:pt>
                <c:pt idx="13366">
                  <c:v>-303.25</c:v>
                </c:pt>
                <c:pt idx="13367">
                  <c:v>-256.6600000000001</c:v>
                </c:pt>
                <c:pt idx="13368">
                  <c:v>-137.68</c:v>
                </c:pt>
                <c:pt idx="13369">
                  <c:v>-2000.0</c:v>
                </c:pt>
                <c:pt idx="13370">
                  <c:v>-100.0</c:v>
                </c:pt>
                <c:pt idx="13371">
                  <c:v>-190.75</c:v>
                </c:pt>
                <c:pt idx="13372">
                  <c:v>-301.7099999999999</c:v>
                </c:pt>
                <c:pt idx="13373">
                  <c:v>-800.0</c:v>
                </c:pt>
                <c:pt idx="13374">
                  <c:v>-337.5</c:v>
                </c:pt>
                <c:pt idx="13375">
                  <c:v>-250.0</c:v>
                </c:pt>
                <c:pt idx="13376">
                  <c:v>-960.67</c:v>
                </c:pt>
                <c:pt idx="13377">
                  <c:v>-10738.67</c:v>
                </c:pt>
                <c:pt idx="13378">
                  <c:v>-785.0</c:v>
                </c:pt>
                <c:pt idx="13379">
                  <c:v>-642.97</c:v>
                </c:pt>
                <c:pt idx="13380">
                  <c:v>-113.0</c:v>
                </c:pt>
                <c:pt idx="13381">
                  <c:v>-5931.15</c:v>
                </c:pt>
                <c:pt idx="13382">
                  <c:v>-13.13</c:v>
                </c:pt>
                <c:pt idx="13383">
                  <c:v>-3042.41</c:v>
                </c:pt>
                <c:pt idx="13384">
                  <c:v>-3200.0</c:v>
                </c:pt>
                <c:pt idx="13385">
                  <c:v>-1647.5</c:v>
                </c:pt>
                <c:pt idx="13386">
                  <c:v>-699.0</c:v>
                </c:pt>
                <c:pt idx="13387">
                  <c:v>-794.2</c:v>
                </c:pt>
                <c:pt idx="13388">
                  <c:v>-1848.0</c:v>
                </c:pt>
                <c:pt idx="13389">
                  <c:v>-19467.81</c:v>
                </c:pt>
                <c:pt idx="13390">
                  <c:v>-6514.25</c:v>
                </c:pt>
                <c:pt idx="13391">
                  <c:v>2.06</c:v>
                </c:pt>
                <c:pt idx="13392">
                  <c:v>-2257.58</c:v>
                </c:pt>
                <c:pt idx="13393">
                  <c:v>-1040.36</c:v>
                </c:pt>
                <c:pt idx="13394">
                  <c:v>-100.0</c:v>
                </c:pt>
                <c:pt idx="13395">
                  <c:v>-215.0</c:v>
                </c:pt>
                <c:pt idx="13396">
                  <c:v>-940.28</c:v>
                </c:pt>
                <c:pt idx="13397">
                  <c:v>-110.0</c:v>
                </c:pt>
                <c:pt idx="13398">
                  <c:v>-265.0</c:v>
                </c:pt>
                <c:pt idx="13399">
                  <c:v>-385.56</c:v>
                </c:pt>
                <c:pt idx="13400">
                  <c:v>-228.0</c:v>
                </c:pt>
                <c:pt idx="13401">
                  <c:v>-250.0</c:v>
                </c:pt>
                <c:pt idx="13402">
                  <c:v>-158.0</c:v>
                </c:pt>
                <c:pt idx="13403">
                  <c:v>-129.32</c:v>
                </c:pt>
                <c:pt idx="13404">
                  <c:v>-174.62</c:v>
                </c:pt>
                <c:pt idx="13405">
                  <c:v>-1000.0</c:v>
                </c:pt>
                <c:pt idx="13406">
                  <c:v>-153.17</c:v>
                </c:pt>
                <c:pt idx="13407">
                  <c:v>-874.97</c:v>
                </c:pt>
                <c:pt idx="13408">
                  <c:v>-1136.3</c:v>
                </c:pt>
                <c:pt idx="13409">
                  <c:v>-5000.0</c:v>
                </c:pt>
                <c:pt idx="13410">
                  <c:v>-12000.0</c:v>
                </c:pt>
                <c:pt idx="13411">
                  <c:v>-553.6</c:v>
                </c:pt>
                <c:pt idx="13412">
                  <c:v>-476.0</c:v>
                </c:pt>
                <c:pt idx="13413">
                  <c:v>-516.0</c:v>
                </c:pt>
                <c:pt idx="13414">
                  <c:v>-207.7</c:v>
                </c:pt>
                <c:pt idx="13415">
                  <c:v>-265.0</c:v>
                </c:pt>
                <c:pt idx="13416">
                  <c:v>-304.05</c:v>
                </c:pt>
                <c:pt idx="13417">
                  <c:v>-19210.03</c:v>
                </c:pt>
                <c:pt idx="13418">
                  <c:v>-1500.0</c:v>
                </c:pt>
                <c:pt idx="13419">
                  <c:v>-207.57</c:v>
                </c:pt>
                <c:pt idx="13420">
                  <c:v>-117.5</c:v>
                </c:pt>
                <c:pt idx="13421">
                  <c:v>-700.0</c:v>
                </c:pt>
                <c:pt idx="13422">
                  <c:v>-1074.27</c:v>
                </c:pt>
                <c:pt idx="13423">
                  <c:v>-551.47</c:v>
                </c:pt>
                <c:pt idx="13424">
                  <c:v>-2500.0</c:v>
                </c:pt>
                <c:pt idx="13425">
                  <c:v>-10000.0</c:v>
                </c:pt>
                <c:pt idx="13426">
                  <c:v>-600.0</c:v>
                </c:pt>
                <c:pt idx="13427">
                  <c:v>-798.4499999999994</c:v>
                </c:pt>
                <c:pt idx="13428">
                  <c:v>-112.5</c:v>
                </c:pt>
                <c:pt idx="13429">
                  <c:v>-267.41</c:v>
                </c:pt>
                <c:pt idx="13430">
                  <c:v>-372.22</c:v>
                </c:pt>
                <c:pt idx="13431">
                  <c:v>-1000.0</c:v>
                </c:pt>
                <c:pt idx="13432">
                  <c:v>-786.76</c:v>
                </c:pt>
                <c:pt idx="13433">
                  <c:v>-879.66</c:v>
                </c:pt>
                <c:pt idx="13434">
                  <c:v>-100.0</c:v>
                </c:pt>
                <c:pt idx="13435">
                  <c:v>-251.86</c:v>
                </c:pt>
                <c:pt idx="13436">
                  <c:v>-180.0</c:v>
                </c:pt>
                <c:pt idx="13437">
                  <c:v>-250.0</c:v>
                </c:pt>
                <c:pt idx="13438">
                  <c:v>-1920.0</c:v>
                </c:pt>
                <c:pt idx="13439">
                  <c:v>-640.59</c:v>
                </c:pt>
                <c:pt idx="13440">
                  <c:v>-324.0</c:v>
                </c:pt>
                <c:pt idx="13441">
                  <c:v>-145.19</c:v>
                </c:pt>
                <c:pt idx="13442">
                  <c:v>-411.0</c:v>
                </c:pt>
                <c:pt idx="13443">
                  <c:v>-500.0</c:v>
                </c:pt>
                <c:pt idx="13444">
                  <c:v>-204.43</c:v>
                </c:pt>
                <c:pt idx="13445">
                  <c:v>-288.67</c:v>
                </c:pt>
                <c:pt idx="13446">
                  <c:v>-150.0</c:v>
                </c:pt>
                <c:pt idx="13447">
                  <c:v>-210.0</c:v>
                </c:pt>
                <c:pt idx="13448">
                  <c:v>-1078.0</c:v>
                </c:pt>
                <c:pt idx="13449">
                  <c:v>-1604.63</c:v>
                </c:pt>
                <c:pt idx="13450">
                  <c:v>-1038.97</c:v>
                </c:pt>
                <c:pt idx="13451">
                  <c:v>-6.56863449E6</c:v>
                </c:pt>
                <c:pt idx="13452">
                  <c:v>-16.43</c:v>
                </c:pt>
                <c:pt idx="13453">
                  <c:v>-1452.96</c:v>
                </c:pt>
                <c:pt idx="13454">
                  <c:v>-10.0</c:v>
                </c:pt>
                <c:pt idx="13455">
                  <c:v>-6405.75</c:v>
                </c:pt>
                <c:pt idx="13456">
                  <c:v>-8222.14</c:v>
                </c:pt>
                <c:pt idx="13457">
                  <c:v>-77329.88</c:v>
                </c:pt>
                <c:pt idx="13458">
                  <c:v>-975.0</c:v>
                </c:pt>
                <c:pt idx="13459">
                  <c:v>-6.25</c:v>
                </c:pt>
                <c:pt idx="13460">
                  <c:v>-6990.54</c:v>
                </c:pt>
                <c:pt idx="13461">
                  <c:v>-101298.48</c:v>
                </c:pt>
                <c:pt idx="13462">
                  <c:v>-140.0</c:v>
                </c:pt>
                <c:pt idx="13463">
                  <c:v>-275.0</c:v>
                </c:pt>
                <c:pt idx="13464">
                  <c:v>-208.08</c:v>
                </c:pt>
                <c:pt idx="13465">
                  <c:v>-1350.0</c:v>
                </c:pt>
                <c:pt idx="13466">
                  <c:v>-131.03</c:v>
                </c:pt>
                <c:pt idx="13467">
                  <c:v>-24839.77</c:v>
                </c:pt>
                <c:pt idx="13468">
                  <c:v>-367.5</c:v>
                </c:pt>
                <c:pt idx="13469">
                  <c:v>-191.55</c:v>
                </c:pt>
                <c:pt idx="13470">
                  <c:v>-144.9</c:v>
                </c:pt>
                <c:pt idx="13471">
                  <c:v>-3300.0</c:v>
                </c:pt>
                <c:pt idx="13472">
                  <c:v>-125.0</c:v>
                </c:pt>
                <c:pt idx="13473">
                  <c:v>-987.78</c:v>
                </c:pt>
                <c:pt idx="13474">
                  <c:v>-250.0</c:v>
                </c:pt>
                <c:pt idx="13475">
                  <c:v>-118.14</c:v>
                </c:pt>
                <c:pt idx="13476">
                  <c:v>-174.03</c:v>
                </c:pt>
                <c:pt idx="13477">
                  <c:v>-500.0</c:v>
                </c:pt>
                <c:pt idx="13478">
                  <c:v>-100.0</c:v>
                </c:pt>
                <c:pt idx="13479">
                  <c:v>-893.5</c:v>
                </c:pt>
                <c:pt idx="13480">
                  <c:v>-125.24</c:v>
                </c:pt>
                <c:pt idx="13481">
                  <c:v>-189.91</c:v>
                </c:pt>
                <c:pt idx="13482">
                  <c:v>-367.74</c:v>
                </c:pt>
                <c:pt idx="13483">
                  <c:v>-678.9499999999994</c:v>
                </c:pt>
                <c:pt idx="13484">
                  <c:v>-157.49</c:v>
                </c:pt>
                <c:pt idx="13485">
                  <c:v>-510.0</c:v>
                </c:pt>
                <c:pt idx="13486">
                  <c:v>-108.63</c:v>
                </c:pt>
                <c:pt idx="13487">
                  <c:v>-368.12</c:v>
                </c:pt>
                <c:pt idx="13488">
                  <c:v>-300.0</c:v>
                </c:pt>
                <c:pt idx="13489">
                  <c:v>-100.0</c:v>
                </c:pt>
                <c:pt idx="13490">
                  <c:v>-316.0</c:v>
                </c:pt>
                <c:pt idx="13491">
                  <c:v>-424.02</c:v>
                </c:pt>
                <c:pt idx="13492">
                  <c:v>-227.27</c:v>
                </c:pt>
                <c:pt idx="13493">
                  <c:v>-35.62</c:v>
                </c:pt>
                <c:pt idx="13494">
                  <c:v>-130549.83</c:v>
                </c:pt>
                <c:pt idx="13495">
                  <c:v>-10029.35</c:v>
                </c:pt>
                <c:pt idx="13496">
                  <c:v>-2966.0</c:v>
                </c:pt>
                <c:pt idx="13497">
                  <c:v>-133.55</c:v>
                </c:pt>
                <c:pt idx="13498">
                  <c:v>-4.24</c:v>
                </c:pt>
                <c:pt idx="13499">
                  <c:v>-157.36</c:v>
                </c:pt>
                <c:pt idx="13500">
                  <c:v>-594.3599999999979</c:v>
                </c:pt>
                <c:pt idx="13501">
                  <c:v>-250.0</c:v>
                </c:pt>
                <c:pt idx="13502">
                  <c:v>-20000.0</c:v>
                </c:pt>
                <c:pt idx="13503">
                  <c:v>-491.46</c:v>
                </c:pt>
                <c:pt idx="13504">
                  <c:v>-330.0</c:v>
                </c:pt>
                <c:pt idx="13505">
                  <c:v>-241.2</c:v>
                </c:pt>
                <c:pt idx="13506">
                  <c:v>-1089.48</c:v>
                </c:pt>
                <c:pt idx="13507">
                  <c:v>-156.7</c:v>
                </c:pt>
                <c:pt idx="13508">
                  <c:v>-237.5</c:v>
                </c:pt>
                <c:pt idx="13509">
                  <c:v>-150.0</c:v>
                </c:pt>
                <c:pt idx="13510">
                  <c:v>-250.0</c:v>
                </c:pt>
                <c:pt idx="13511">
                  <c:v>-220.0</c:v>
                </c:pt>
                <c:pt idx="13512">
                  <c:v>-1802.68</c:v>
                </c:pt>
                <c:pt idx="13513">
                  <c:v>-13300.0</c:v>
                </c:pt>
                <c:pt idx="13514">
                  <c:v>-350.0</c:v>
                </c:pt>
                <c:pt idx="13515">
                  <c:v>-750.0</c:v>
                </c:pt>
                <c:pt idx="13516">
                  <c:v>-414.22</c:v>
                </c:pt>
                <c:pt idx="13517">
                  <c:v>-114.0</c:v>
                </c:pt>
                <c:pt idx="13518">
                  <c:v>-334.23</c:v>
                </c:pt>
                <c:pt idx="13519">
                  <c:v>-274.65</c:v>
                </c:pt>
                <c:pt idx="13520">
                  <c:v>-131.44</c:v>
                </c:pt>
                <c:pt idx="13521">
                  <c:v>-140.99</c:v>
                </c:pt>
                <c:pt idx="13522">
                  <c:v>-143.79</c:v>
                </c:pt>
                <c:pt idx="13523">
                  <c:v>-152.03</c:v>
                </c:pt>
                <c:pt idx="13524">
                  <c:v>-137.05</c:v>
                </c:pt>
                <c:pt idx="13525">
                  <c:v>-137.17</c:v>
                </c:pt>
                <c:pt idx="13526">
                  <c:v>-131.77</c:v>
                </c:pt>
                <c:pt idx="13527">
                  <c:v>-151.22</c:v>
                </c:pt>
                <c:pt idx="13528">
                  <c:v>-134.99</c:v>
                </c:pt>
                <c:pt idx="13529">
                  <c:v>-167.34</c:v>
                </c:pt>
                <c:pt idx="13530">
                  <c:v>-133.84</c:v>
                </c:pt>
                <c:pt idx="13531">
                  <c:v>-133.84</c:v>
                </c:pt>
                <c:pt idx="13532">
                  <c:v>-135.96</c:v>
                </c:pt>
                <c:pt idx="13533">
                  <c:v>-154.09</c:v>
                </c:pt>
                <c:pt idx="13534">
                  <c:v>-16452.15</c:v>
                </c:pt>
                <c:pt idx="13535">
                  <c:v>-260.0</c:v>
                </c:pt>
                <c:pt idx="13536">
                  <c:v>0.0</c:v>
                </c:pt>
                <c:pt idx="13537">
                  <c:v>-326.99</c:v>
                </c:pt>
                <c:pt idx="13538">
                  <c:v>-1500.0</c:v>
                </c:pt>
                <c:pt idx="13539">
                  <c:v>-218.77</c:v>
                </c:pt>
                <c:pt idx="13540">
                  <c:v>-225.0</c:v>
                </c:pt>
                <c:pt idx="13541">
                  <c:v>-100.0</c:v>
                </c:pt>
                <c:pt idx="13542">
                  <c:v>-1058.18</c:v>
                </c:pt>
                <c:pt idx="13543">
                  <c:v>-700.0</c:v>
                </c:pt>
                <c:pt idx="13544">
                  <c:v>-3324.24</c:v>
                </c:pt>
                <c:pt idx="13545">
                  <c:v>-300.0</c:v>
                </c:pt>
                <c:pt idx="13546">
                  <c:v>-140.0</c:v>
                </c:pt>
                <c:pt idx="13547">
                  <c:v>-129334.0</c:v>
                </c:pt>
                <c:pt idx="13548">
                  <c:v>-2017.76</c:v>
                </c:pt>
                <c:pt idx="13549">
                  <c:v>-4580.92</c:v>
                </c:pt>
                <c:pt idx="13550">
                  <c:v>-2335.02</c:v>
                </c:pt>
                <c:pt idx="13551">
                  <c:v>-214.96</c:v>
                </c:pt>
                <c:pt idx="13552">
                  <c:v>-44.32</c:v>
                </c:pt>
                <c:pt idx="13553">
                  <c:v>-5041.94</c:v>
                </c:pt>
                <c:pt idx="13554">
                  <c:v>-6553.93</c:v>
                </c:pt>
                <c:pt idx="13555">
                  <c:v>-28026.0</c:v>
                </c:pt>
                <c:pt idx="13556">
                  <c:v>-3188.35</c:v>
                </c:pt>
                <c:pt idx="13557">
                  <c:v>-167.57</c:v>
                </c:pt>
                <c:pt idx="13558">
                  <c:v>-107.0</c:v>
                </c:pt>
                <c:pt idx="13559">
                  <c:v>-470.05</c:v>
                </c:pt>
                <c:pt idx="13560">
                  <c:v>-360.0</c:v>
                </c:pt>
                <c:pt idx="13561">
                  <c:v>-403.75</c:v>
                </c:pt>
                <c:pt idx="13562">
                  <c:v>-100.0</c:v>
                </c:pt>
                <c:pt idx="13563">
                  <c:v>-100.0</c:v>
                </c:pt>
                <c:pt idx="13564">
                  <c:v>-161.4</c:v>
                </c:pt>
                <c:pt idx="13565">
                  <c:v>-100.0</c:v>
                </c:pt>
                <c:pt idx="13566">
                  <c:v>-250.0</c:v>
                </c:pt>
                <c:pt idx="13567">
                  <c:v>-100.0</c:v>
                </c:pt>
                <c:pt idx="13568">
                  <c:v>-405.04</c:v>
                </c:pt>
                <c:pt idx="13569">
                  <c:v>-100.0</c:v>
                </c:pt>
                <c:pt idx="13570">
                  <c:v>-329.5</c:v>
                </c:pt>
                <c:pt idx="13571">
                  <c:v>-603.0</c:v>
                </c:pt>
                <c:pt idx="13572">
                  <c:v>-3173.22</c:v>
                </c:pt>
                <c:pt idx="13573">
                  <c:v>-297.0</c:v>
                </c:pt>
                <c:pt idx="13574">
                  <c:v>-291.86</c:v>
                </c:pt>
                <c:pt idx="13575">
                  <c:v>-4349.25</c:v>
                </c:pt>
                <c:pt idx="13576">
                  <c:v>-49162.0</c:v>
                </c:pt>
                <c:pt idx="13577">
                  <c:v>-158.98</c:v>
                </c:pt>
                <c:pt idx="13578">
                  <c:v>-132.07</c:v>
                </c:pt>
                <c:pt idx="13579">
                  <c:v>-176.83</c:v>
                </c:pt>
                <c:pt idx="13580">
                  <c:v>-137.47</c:v>
                </c:pt>
                <c:pt idx="13581">
                  <c:v>-137.29</c:v>
                </c:pt>
                <c:pt idx="13582">
                  <c:v>-147.8</c:v>
                </c:pt>
                <c:pt idx="13583">
                  <c:v>-167.15</c:v>
                </c:pt>
                <c:pt idx="13584">
                  <c:v>-192.23</c:v>
                </c:pt>
                <c:pt idx="13585">
                  <c:v>-128.14</c:v>
                </c:pt>
                <c:pt idx="13586">
                  <c:v>-152.62</c:v>
                </c:pt>
                <c:pt idx="13587">
                  <c:v>-3205.54</c:v>
                </c:pt>
                <c:pt idx="13588">
                  <c:v>-28178.42</c:v>
                </c:pt>
                <c:pt idx="13589">
                  <c:v>-1100.0</c:v>
                </c:pt>
                <c:pt idx="13590">
                  <c:v>-150.0</c:v>
                </c:pt>
                <c:pt idx="13591">
                  <c:v>-26597.54</c:v>
                </c:pt>
                <c:pt idx="13592">
                  <c:v>-626.0</c:v>
                </c:pt>
                <c:pt idx="13593">
                  <c:v>-172.35</c:v>
                </c:pt>
                <c:pt idx="13594">
                  <c:v>-140.39</c:v>
                </c:pt>
                <c:pt idx="13595">
                  <c:v>-205.28</c:v>
                </c:pt>
                <c:pt idx="13596">
                  <c:v>-592.11</c:v>
                </c:pt>
                <c:pt idx="13597">
                  <c:v>-1250.0</c:v>
                </c:pt>
                <c:pt idx="13598">
                  <c:v>-111.95</c:v>
                </c:pt>
                <c:pt idx="13599">
                  <c:v>-145.2</c:v>
                </c:pt>
                <c:pt idx="13600">
                  <c:v>-428.83</c:v>
                </c:pt>
                <c:pt idx="13601">
                  <c:v>-758.76</c:v>
                </c:pt>
                <c:pt idx="13602">
                  <c:v>-189.0</c:v>
                </c:pt>
                <c:pt idx="13603">
                  <c:v>-250.0</c:v>
                </c:pt>
                <c:pt idx="13604">
                  <c:v>-220.73</c:v>
                </c:pt>
                <c:pt idx="13605">
                  <c:v>-256.0</c:v>
                </c:pt>
                <c:pt idx="13606">
                  <c:v>0.0</c:v>
                </c:pt>
                <c:pt idx="13607">
                  <c:v>-332.15</c:v>
                </c:pt>
                <c:pt idx="13608">
                  <c:v>-4500.0</c:v>
                </c:pt>
                <c:pt idx="13609">
                  <c:v>-196.0</c:v>
                </c:pt>
                <c:pt idx="13610">
                  <c:v>-404.0</c:v>
                </c:pt>
                <c:pt idx="13611">
                  <c:v>-658.0</c:v>
                </c:pt>
                <c:pt idx="13612">
                  <c:v>-25.0</c:v>
                </c:pt>
                <c:pt idx="13613">
                  <c:v>-12144.26</c:v>
                </c:pt>
                <c:pt idx="13614">
                  <c:v>-933.3599999999979</c:v>
                </c:pt>
                <c:pt idx="13615">
                  <c:v>-7935.97</c:v>
                </c:pt>
                <c:pt idx="13616">
                  <c:v>-2.0</c:v>
                </c:pt>
                <c:pt idx="13617">
                  <c:v>-5485.5</c:v>
                </c:pt>
                <c:pt idx="13618">
                  <c:v>-1958.96</c:v>
                </c:pt>
                <c:pt idx="13619">
                  <c:v>-7374.47</c:v>
                </c:pt>
                <c:pt idx="13620">
                  <c:v>-2316.98</c:v>
                </c:pt>
                <c:pt idx="13621">
                  <c:v>-170.6</c:v>
                </c:pt>
                <c:pt idx="13622">
                  <c:v>-85.3</c:v>
                </c:pt>
                <c:pt idx="13623">
                  <c:v>-1069.74</c:v>
                </c:pt>
                <c:pt idx="13624">
                  <c:v>-200.0</c:v>
                </c:pt>
                <c:pt idx="13625">
                  <c:v>-250.0</c:v>
                </c:pt>
                <c:pt idx="13626">
                  <c:v>-596.15</c:v>
                </c:pt>
                <c:pt idx="13627">
                  <c:v>-392.82</c:v>
                </c:pt>
                <c:pt idx="13628">
                  <c:v>-370.69</c:v>
                </c:pt>
                <c:pt idx="13629">
                  <c:v>-307.85</c:v>
                </c:pt>
                <c:pt idx="13630">
                  <c:v>-217.15</c:v>
                </c:pt>
                <c:pt idx="13631">
                  <c:v>-230.1</c:v>
                </c:pt>
                <c:pt idx="13632">
                  <c:v>-147.48</c:v>
                </c:pt>
                <c:pt idx="13633">
                  <c:v>-302.72</c:v>
                </c:pt>
                <c:pt idx="13634">
                  <c:v>-276.36</c:v>
                </c:pt>
                <c:pt idx="13635">
                  <c:v>-539.02</c:v>
                </c:pt>
                <c:pt idx="13636">
                  <c:v>-1260.0</c:v>
                </c:pt>
                <c:pt idx="13637">
                  <c:v>-119.0</c:v>
                </c:pt>
                <c:pt idx="13638">
                  <c:v>-100.0</c:v>
                </c:pt>
                <c:pt idx="13639">
                  <c:v>-200.0</c:v>
                </c:pt>
                <c:pt idx="13640">
                  <c:v>-49.48</c:v>
                </c:pt>
                <c:pt idx="13641">
                  <c:v>-8577.94</c:v>
                </c:pt>
                <c:pt idx="13642">
                  <c:v>-2844.38</c:v>
                </c:pt>
                <c:pt idx="13643">
                  <c:v>-4657.16</c:v>
                </c:pt>
                <c:pt idx="13644">
                  <c:v>-3837.28</c:v>
                </c:pt>
                <c:pt idx="13645">
                  <c:v>-3997.12</c:v>
                </c:pt>
                <c:pt idx="13646">
                  <c:v>-351.45</c:v>
                </c:pt>
                <c:pt idx="13647">
                  <c:v>-12304.32</c:v>
                </c:pt>
                <c:pt idx="13648">
                  <c:v>-139.06</c:v>
                </c:pt>
                <c:pt idx="13649">
                  <c:v>-139.58</c:v>
                </c:pt>
                <c:pt idx="13650">
                  <c:v>-1583.25</c:v>
                </c:pt>
                <c:pt idx="13651">
                  <c:v>-3510.24</c:v>
                </c:pt>
                <c:pt idx="13652">
                  <c:v>-545.21</c:v>
                </c:pt>
                <c:pt idx="13653">
                  <c:v>-15052.06</c:v>
                </c:pt>
                <c:pt idx="13654">
                  <c:v>3.06</c:v>
                </c:pt>
                <c:pt idx="13655">
                  <c:v>-819.61</c:v>
                </c:pt>
                <c:pt idx="13656">
                  <c:v>-169.44</c:v>
                </c:pt>
                <c:pt idx="13657">
                  <c:v>-478.69</c:v>
                </c:pt>
                <c:pt idx="13658">
                  <c:v>-118.61</c:v>
                </c:pt>
                <c:pt idx="13659">
                  <c:v>-530.0</c:v>
                </c:pt>
                <c:pt idx="13660">
                  <c:v>-203.79</c:v>
                </c:pt>
                <c:pt idx="13661">
                  <c:v>-350.0</c:v>
                </c:pt>
                <c:pt idx="13662">
                  <c:v>-104.8</c:v>
                </c:pt>
                <c:pt idx="13663">
                  <c:v>-2516.12</c:v>
                </c:pt>
                <c:pt idx="13664">
                  <c:v>-5000.0</c:v>
                </c:pt>
                <c:pt idx="13665">
                  <c:v>-1135.41</c:v>
                </c:pt>
                <c:pt idx="13666">
                  <c:v>-600.0</c:v>
                </c:pt>
                <c:pt idx="13667">
                  <c:v>-225.0</c:v>
                </c:pt>
                <c:pt idx="13668">
                  <c:v>-101.35</c:v>
                </c:pt>
                <c:pt idx="13669">
                  <c:v>-1000.0</c:v>
                </c:pt>
                <c:pt idx="13670">
                  <c:v>-119.0</c:v>
                </c:pt>
                <c:pt idx="13671">
                  <c:v>-108.75</c:v>
                </c:pt>
                <c:pt idx="13672">
                  <c:v>-1090.14</c:v>
                </c:pt>
                <c:pt idx="13673">
                  <c:v>-416.18</c:v>
                </c:pt>
                <c:pt idx="13674">
                  <c:v>-480.0</c:v>
                </c:pt>
                <c:pt idx="13675">
                  <c:v>-642.6</c:v>
                </c:pt>
                <c:pt idx="13676">
                  <c:v>-102.56</c:v>
                </c:pt>
                <c:pt idx="13677">
                  <c:v>-267.89</c:v>
                </c:pt>
                <c:pt idx="13678">
                  <c:v>-560.0</c:v>
                </c:pt>
                <c:pt idx="13679">
                  <c:v>-130.0</c:v>
                </c:pt>
                <c:pt idx="13680">
                  <c:v>-180.25</c:v>
                </c:pt>
                <c:pt idx="13681">
                  <c:v>-315.82</c:v>
                </c:pt>
                <c:pt idx="13682">
                  <c:v>-960.26</c:v>
                </c:pt>
                <c:pt idx="13683">
                  <c:v>-1151.18</c:v>
                </c:pt>
                <c:pt idx="13684">
                  <c:v>-255.07</c:v>
                </c:pt>
                <c:pt idx="13685">
                  <c:v>-533096.0</c:v>
                </c:pt>
                <c:pt idx="13686">
                  <c:v>-21188.0</c:v>
                </c:pt>
                <c:pt idx="13687">
                  <c:v>-44067.44</c:v>
                </c:pt>
                <c:pt idx="13688">
                  <c:v>-133.51</c:v>
                </c:pt>
                <c:pt idx="13689">
                  <c:v>-180.34</c:v>
                </c:pt>
                <c:pt idx="13690">
                  <c:v>-152.14</c:v>
                </c:pt>
                <c:pt idx="13691">
                  <c:v>-134.22</c:v>
                </c:pt>
                <c:pt idx="13692">
                  <c:v>-130.0</c:v>
                </c:pt>
                <c:pt idx="13693">
                  <c:v>-168.34</c:v>
                </c:pt>
                <c:pt idx="13694">
                  <c:v>-147.61</c:v>
                </c:pt>
                <c:pt idx="13695">
                  <c:v>-128.96</c:v>
                </c:pt>
                <c:pt idx="13696">
                  <c:v>-149.01</c:v>
                </c:pt>
                <c:pt idx="13697">
                  <c:v>-135.08</c:v>
                </c:pt>
                <c:pt idx="13698">
                  <c:v>-147.02</c:v>
                </c:pt>
                <c:pt idx="13699">
                  <c:v>-432.94</c:v>
                </c:pt>
                <c:pt idx="13700">
                  <c:v>-131.22</c:v>
                </c:pt>
                <c:pt idx="13701">
                  <c:v>-160.88</c:v>
                </c:pt>
                <c:pt idx="13702">
                  <c:v>-150.87</c:v>
                </c:pt>
                <c:pt idx="13703">
                  <c:v>-174.03</c:v>
                </c:pt>
                <c:pt idx="13704">
                  <c:v>-152.53</c:v>
                </c:pt>
                <c:pt idx="13705">
                  <c:v>-1300.0</c:v>
                </c:pt>
                <c:pt idx="13706">
                  <c:v>-16343.0</c:v>
                </c:pt>
                <c:pt idx="13707">
                  <c:v>-1727.54</c:v>
                </c:pt>
                <c:pt idx="13708">
                  <c:v>-503.13</c:v>
                </c:pt>
                <c:pt idx="13709">
                  <c:v>-320.0</c:v>
                </c:pt>
                <c:pt idx="13710">
                  <c:v>-450.0</c:v>
                </c:pt>
                <c:pt idx="13711">
                  <c:v>-1446.17</c:v>
                </c:pt>
                <c:pt idx="13712">
                  <c:v>-219.98</c:v>
                </c:pt>
                <c:pt idx="13713">
                  <c:v>-124.2</c:v>
                </c:pt>
                <c:pt idx="13714">
                  <c:v>0.0</c:v>
                </c:pt>
                <c:pt idx="13715">
                  <c:v>-715.5</c:v>
                </c:pt>
                <c:pt idx="13716">
                  <c:v>-120.0</c:v>
                </c:pt>
                <c:pt idx="13717">
                  <c:v>-400.0</c:v>
                </c:pt>
                <c:pt idx="13718">
                  <c:v>-200.0</c:v>
                </c:pt>
                <c:pt idx="13719">
                  <c:v>-275.0</c:v>
                </c:pt>
                <c:pt idx="13720">
                  <c:v>-348.88</c:v>
                </c:pt>
                <c:pt idx="13721">
                  <c:v>-1350.0</c:v>
                </c:pt>
                <c:pt idx="13722">
                  <c:v>-449.09</c:v>
                </c:pt>
                <c:pt idx="13723">
                  <c:v>-634.04</c:v>
                </c:pt>
                <c:pt idx="13724">
                  <c:v>-1250.0</c:v>
                </c:pt>
                <c:pt idx="13725">
                  <c:v>-2480.0</c:v>
                </c:pt>
                <c:pt idx="13726">
                  <c:v>-1490.15</c:v>
                </c:pt>
                <c:pt idx="13727">
                  <c:v>-113.25</c:v>
                </c:pt>
                <c:pt idx="13728">
                  <c:v>-892.19</c:v>
                </c:pt>
                <c:pt idx="13729">
                  <c:v>-2148.36</c:v>
                </c:pt>
                <c:pt idx="13730">
                  <c:v>-1054.86</c:v>
                </c:pt>
                <c:pt idx="13731">
                  <c:v>-178.5</c:v>
                </c:pt>
                <c:pt idx="13732">
                  <c:v>-150.0</c:v>
                </c:pt>
                <c:pt idx="13733">
                  <c:v>-690.0</c:v>
                </c:pt>
                <c:pt idx="13734">
                  <c:v>-707.07</c:v>
                </c:pt>
                <c:pt idx="13735">
                  <c:v>-1229.07</c:v>
                </c:pt>
                <c:pt idx="13736">
                  <c:v>-623.23</c:v>
                </c:pt>
                <c:pt idx="13737">
                  <c:v>-1630.21</c:v>
                </c:pt>
                <c:pt idx="13738">
                  <c:v>-375.07</c:v>
                </c:pt>
                <c:pt idx="13739">
                  <c:v>-6952.68</c:v>
                </c:pt>
                <c:pt idx="13740">
                  <c:v>-19316.00999999999</c:v>
                </c:pt>
                <c:pt idx="13741">
                  <c:v>-23278.97</c:v>
                </c:pt>
                <c:pt idx="13742">
                  <c:v>0.64</c:v>
                </c:pt>
                <c:pt idx="13743">
                  <c:v>-293.62</c:v>
                </c:pt>
                <c:pt idx="13744">
                  <c:v>-735.74</c:v>
                </c:pt>
                <c:pt idx="13745">
                  <c:v>-3611.0</c:v>
                </c:pt>
                <c:pt idx="13746">
                  <c:v>-3523.04</c:v>
                </c:pt>
                <c:pt idx="13747">
                  <c:v>-750.0</c:v>
                </c:pt>
                <c:pt idx="13748">
                  <c:v>-500.0</c:v>
                </c:pt>
                <c:pt idx="13749">
                  <c:v>-107.85</c:v>
                </c:pt>
                <c:pt idx="13750">
                  <c:v>-700.0</c:v>
                </c:pt>
                <c:pt idx="13751">
                  <c:v>-100.0</c:v>
                </c:pt>
                <c:pt idx="13752">
                  <c:v>-514.67</c:v>
                </c:pt>
                <c:pt idx="13753">
                  <c:v>-200.0</c:v>
                </c:pt>
                <c:pt idx="13754">
                  <c:v>-260.91</c:v>
                </c:pt>
                <c:pt idx="13755">
                  <c:v>-166.39</c:v>
                </c:pt>
                <c:pt idx="13756">
                  <c:v>-300.0</c:v>
                </c:pt>
                <c:pt idx="13757">
                  <c:v>-319.0</c:v>
                </c:pt>
                <c:pt idx="13758">
                  <c:v>-118.91</c:v>
                </c:pt>
                <c:pt idx="13759">
                  <c:v>-154.67</c:v>
                </c:pt>
                <c:pt idx="13760">
                  <c:v>-1500.0</c:v>
                </c:pt>
                <c:pt idx="13761">
                  <c:v>-598.73</c:v>
                </c:pt>
                <c:pt idx="13762">
                  <c:v>-2535.33</c:v>
                </c:pt>
                <c:pt idx="13763">
                  <c:v>-212.5</c:v>
                </c:pt>
                <c:pt idx="13764">
                  <c:v>-15141.6</c:v>
                </c:pt>
                <c:pt idx="13765">
                  <c:v>-2180.0</c:v>
                </c:pt>
                <c:pt idx="13766">
                  <c:v>-5752.03</c:v>
                </c:pt>
                <c:pt idx="13767">
                  <c:v>-1576.55</c:v>
                </c:pt>
                <c:pt idx="13768">
                  <c:v>-36710.0</c:v>
                </c:pt>
                <c:pt idx="13769">
                  <c:v>-134.97</c:v>
                </c:pt>
                <c:pt idx="13770">
                  <c:v>-130.0</c:v>
                </c:pt>
                <c:pt idx="13771">
                  <c:v>-473.0</c:v>
                </c:pt>
                <c:pt idx="13772">
                  <c:v>-3585.0</c:v>
                </c:pt>
                <c:pt idx="13773">
                  <c:v>-2075.0</c:v>
                </c:pt>
                <c:pt idx="13774">
                  <c:v>-338.8</c:v>
                </c:pt>
                <c:pt idx="13775">
                  <c:v>-2000.0</c:v>
                </c:pt>
                <c:pt idx="13776">
                  <c:v>-200.0</c:v>
                </c:pt>
                <c:pt idx="13777">
                  <c:v>-250.0</c:v>
                </c:pt>
                <c:pt idx="13778">
                  <c:v>-376.22</c:v>
                </c:pt>
                <c:pt idx="13779">
                  <c:v>-465.0</c:v>
                </c:pt>
                <c:pt idx="13780">
                  <c:v>-130.0</c:v>
                </c:pt>
                <c:pt idx="13781">
                  <c:v>-5570.05</c:v>
                </c:pt>
                <c:pt idx="13782">
                  <c:v>-13996.53</c:v>
                </c:pt>
                <c:pt idx="13783">
                  <c:v>-12245.01</c:v>
                </c:pt>
                <c:pt idx="13784">
                  <c:v>-209.38</c:v>
                </c:pt>
                <c:pt idx="13785">
                  <c:v>-148.08</c:v>
                </c:pt>
                <c:pt idx="13786">
                  <c:v>-143.85</c:v>
                </c:pt>
                <c:pt idx="13787">
                  <c:v>-130.9</c:v>
                </c:pt>
                <c:pt idx="13788">
                  <c:v>-128.96</c:v>
                </c:pt>
                <c:pt idx="13789">
                  <c:v>-21162.35</c:v>
                </c:pt>
                <c:pt idx="13790">
                  <c:v>-161.53</c:v>
                </c:pt>
                <c:pt idx="13791">
                  <c:v>-156.35</c:v>
                </c:pt>
                <c:pt idx="13792">
                  <c:v>-415.72</c:v>
                </c:pt>
                <c:pt idx="13793">
                  <c:v>-152.36</c:v>
                </c:pt>
                <c:pt idx="13794">
                  <c:v>-148.3</c:v>
                </c:pt>
                <c:pt idx="13795">
                  <c:v>-154.83</c:v>
                </c:pt>
                <c:pt idx="13796">
                  <c:v>-5716.0</c:v>
                </c:pt>
                <c:pt idx="13797">
                  <c:v>-1305.19</c:v>
                </c:pt>
                <c:pt idx="13798">
                  <c:v>-467.38</c:v>
                </c:pt>
                <c:pt idx="13799">
                  <c:v>-196.0</c:v>
                </c:pt>
                <c:pt idx="13800">
                  <c:v>-300.0</c:v>
                </c:pt>
                <c:pt idx="13801">
                  <c:v>-617.5</c:v>
                </c:pt>
                <c:pt idx="13802">
                  <c:v>-1090.01</c:v>
                </c:pt>
                <c:pt idx="13803">
                  <c:v>-241.86</c:v>
                </c:pt>
                <c:pt idx="13804">
                  <c:v>-145.56</c:v>
                </c:pt>
                <c:pt idx="13805">
                  <c:v>-265.0</c:v>
                </c:pt>
                <c:pt idx="13806">
                  <c:v>-350.0</c:v>
                </c:pt>
                <c:pt idx="13807">
                  <c:v>-500.0</c:v>
                </c:pt>
                <c:pt idx="13808">
                  <c:v>-500.0</c:v>
                </c:pt>
                <c:pt idx="13809">
                  <c:v>-884.9</c:v>
                </c:pt>
                <c:pt idx="13810">
                  <c:v>-233.8</c:v>
                </c:pt>
                <c:pt idx="13811">
                  <c:v>-100.0</c:v>
                </c:pt>
                <c:pt idx="13812">
                  <c:v>-114.0</c:v>
                </c:pt>
                <c:pt idx="13813">
                  <c:v>-735.8299999999994</c:v>
                </c:pt>
                <c:pt idx="13814">
                  <c:v>-250.0</c:v>
                </c:pt>
                <c:pt idx="13815">
                  <c:v>-148.1</c:v>
                </c:pt>
                <c:pt idx="13816">
                  <c:v>-250.0</c:v>
                </c:pt>
                <c:pt idx="13817">
                  <c:v>-224.2</c:v>
                </c:pt>
                <c:pt idx="13818">
                  <c:v>-7829.44</c:v>
                </c:pt>
                <c:pt idx="13819">
                  <c:v>-437.81</c:v>
                </c:pt>
                <c:pt idx="13820">
                  <c:v>-18.82999999999999</c:v>
                </c:pt>
                <c:pt idx="13821">
                  <c:v>-31068.93</c:v>
                </c:pt>
                <c:pt idx="13822">
                  <c:v>-5534.29</c:v>
                </c:pt>
                <c:pt idx="13823">
                  <c:v>-162.9</c:v>
                </c:pt>
                <c:pt idx="13824">
                  <c:v>-158.35</c:v>
                </c:pt>
                <c:pt idx="13825">
                  <c:v>-135.64</c:v>
                </c:pt>
                <c:pt idx="13826">
                  <c:v>-146.15</c:v>
                </c:pt>
                <c:pt idx="13827">
                  <c:v>-132.33</c:v>
                </c:pt>
                <c:pt idx="13828">
                  <c:v>-151.9</c:v>
                </c:pt>
                <c:pt idx="13829">
                  <c:v>-146.19</c:v>
                </c:pt>
                <c:pt idx="13830">
                  <c:v>-156.35</c:v>
                </c:pt>
                <c:pt idx="13831">
                  <c:v>-138.42</c:v>
                </c:pt>
                <c:pt idx="13832">
                  <c:v>-145.16</c:v>
                </c:pt>
                <c:pt idx="13833">
                  <c:v>-11631.91</c:v>
                </c:pt>
                <c:pt idx="13834">
                  <c:v>-500.0</c:v>
                </c:pt>
                <c:pt idx="13835">
                  <c:v>-8765.73</c:v>
                </c:pt>
                <c:pt idx="13836">
                  <c:v>-263.0</c:v>
                </c:pt>
                <c:pt idx="13837">
                  <c:v>-100.0</c:v>
                </c:pt>
                <c:pt idx="13838">
                  <c:v>-116.36</c:v>
                </c:pt>
                <c:pt idx="13839">
                  <c:v>-100.0</c:v>
                </c:pt>
                <c:pt idx="13840">
                  <c:v>-217.26</c:v>
                </c:pt>
                <c:pt idx="13841">
                  <c:v>-378.0</c:v>
                </c:pt>
                <c:pt idx="13842">
                  <c:v>-475.0</c:v>
                </c:pt>
                <c:pt idx="13843">
                  <c:v>0.0</c:v>
                </c:pt>
                <c:pt idx="13844">
                  <c:v>-274.9299999999996</c:v>
                </c:pt>
                <c:pt idx="13845">
                  <c:v>-150.0</c:v>
                </c:pt>
                <c:pt idx="13846">
                  <c:v>-252.4</c:v>
                </c:pt>
                <c:pt idx="13847">
                  <c:v>-8500.0</c:v>
                </c:pt>
                <c:pt idx="13848">
                  <c:v>-154.76</c:v>
                </c:pt>
                <c:pt idx="13849">
                  <c:v>-190.0</c:v>
                </c:pt>
                <c:pt idx="13850">
                  <c:v>-493.58</c:v>
                </c:pt>
                <c:pt idx="13851">
                  <c:v>-149.62</c:v>
                </c:pt>
                <c:pt idx="13852">
                  <c:v>-925.0</c:v>
                </c:pt>
                <c:pt idx="13853">
                  <c:v>-1565.54</c:v>
                </c:pt>
                <c:pt idx="13854">
                  <c:v>-987.4299999999994</c:v>
                </c:pt>
                <c:pt idx="13855">
                  <c:v>-274.0</c:v>
                </c:pt>
                <c:pt idx="13856">
                  <c:v>-500.0</c:v>
                </c:pt>
                <c:pt idx="13857">
                  <c:v>-104397.58</c:v>
                </c:pt>
                <c:pt idx="13858">
                  <c:v>-38481.27</c:v>
                </c:pt>
                <c:pt idx="13859">
                  <c:v>-13300.0</c:v>
                </c:pt>
                <c:pt idx="13860">
                  <c:v>-0.37</c:v>
                </c:pt>
                <c:pt idx="13861">
                  <c:v>-2.45</c:v>
                </c:pt>
                <c:pt idx="13862">
                  <c:v>-0.16</c:v>
                </c:pt>
                <c:pt idx="13863">
                  <c:v>-0.29</c:v>
                </c:pt>
                <c:pt idx="13864">
                  <c:v>-0.01</c:v>
                </c:pt>
                <c:pt idx="13865">
                  <c:v>-12690.79</c:v>
                </c:pt>
                <c:pt idx="13866">
                  <c:v>-2286.59</c:v>
                </c:pt>
                <c:pt idx="13867">
                  <c:v>-1496.43</c:v>
                </c:pt>
                <c:pt idx="13868">
                  <c:v>-250.0</c:v>
                </c:pt>
                <c:pt idx="13869">
                  <c:v>-199.75</c:v>
                </c:pt>
                <c:pt idx="13870">
                  <c:v>-1531.37</c:v>
                </c:pt>
                <c:pt idx="13871">
                  <c:v>-1500.0</c:v>
                </c:pt>
                <c:pt idx="13872">
                  <c:v>-897.11</c:v>
                </c:pt>
                <c:pt idx="13873">
                  <c:v>-998.16</c:v>
                </c:pt>
                <c:pt idx="13874">
                  <c:v>-897.11</c:v>
                </c:pt>
                <c:pt idx="13875">
                  <c:v>-988.04</c:v>
                </c:pt>
                <c:pt idx="13876">
                  <c:v>-100.0</c:v>
                </c:pt>
                <c:pt idx="13877">
                  <c:v>-1764.38</c:v>
                </c:pt>
                <c:pt idx="13878">
                  <c:v>-540.0</c:v>
                </c:pt>
                <c:pt idx="13879">
                  <c:v>-387.98</c:v>
                </c:pt>
                <c:pt idx="13880">
                  <c:v>-1062.5</c:v>
                </c:pt>
                <c:pt idx="13881">
                  <c:v>-300.0</c:v>
                </c:pt>
                <c:pt idx="13882">
                  <c:v>-102.34</c:v>
                </c:pt>
                <c:pt idx="13883">
                  <c:v>-600.0</c:v>
                </c:pt>
                <c:pt idx="13884">
                  <c:v>-1727.0</c:v>
                </c:pt>
                <c:pt idx="13885">
                  <c:v>-162.0</c:v>
                </c:pt>
                <c:pt idx="13886">
                  <c:v>-146.88</c:v>
                </c:pt>
                <c:pt idx="13887">
                  <c:v>-105.47</c:v>
                </c:pt>
                <c:pt idx="13888">
                  <c:v>-275.69</c:v>
                </c:pt>
                <c:pt idx="13889">
                  <c:v>-160.0</c:v>
                </c:pt>
                <c:pt idx="13890">
                  <c:v>-10768.0</c:v>
                </c:pt>
                <c:pt idx="13891">
                  <c:v>-241.59</c:v>
                </c:pt>
                <c:pt idx="13892">
                  <c:v>-100.0</c:v>
                </c:pt>
                <c:pt idx="13893">
                  <c:v>-301.07</c:v>
                </c:pt>
                <c:pt idx="13894">
                  <c:v>-167.42</c:v>
                </c:pt>
                <c:pt idx="13895">
                  <c:v>-500.0</c:v>
                </c:pt>
                <c:pt idx="13896">
                  <c:v>-23315.01</c:v>
                </c:pt>
                <c:pt idx="13897">
                  <c:v>-18700.0</c:v>
                </c:pt>
                <c:pt idx="13898">
                  <c:v>-18700.0</c:v>
                </c:pt>
                <c:pt idx="13899">
                  <c:v>-14477.31</c:v>
                </c:pt>
                <c:pt idx="13900">
                  <c:v>-339.0</c:v>
                </c:pt>
                <c:pt idx="13901">
                  <c:v>-6014.65</c:v>
                </c:pt>
                <c:pt idx="13902">
                  <c:v>-6362.33</c:v>
                </c:pt>
                <c:pt idx="13903">
                  <c:v>-46636.32</c:v>
                </c:pt>
                <c:pt idx="13904">
                  <c:v>-978.4399999999994</c:v>
                </c:pt>
                <c:pt idx="13905">
                  <c:v>-620.0</c:v>
                </c:pt>
                <c:pt idx="13906">
                  <c:v>-11494.5</c:v>
                </c:pt>
                <c:pt idx="13907">
                  <c:v>-300.0</c:v>
                </c:pt>
                <c:pt idx="13908">
                  <c:v>-17407.49000000001</c:v>
                </c:pt>
                <c:pt idx="13909">
                  <c:v>-1207.0</c:v>
                </c:pt>
                <c:pt idx="13910">
                  <c:v>-193.08</c:v>
                </c:pt>
                <c:pt idx="13911">
                  <c:v>-170.59</c:v>
                </c:pt>
                <c:pt idx="13912">
                  <c:v>-350.0</c:v>
                </c:pt>
                <c:pt idx="13913">
                  <c:v>-313.0</c:v>
                </c:pt>
                <c:pt idx="13914">
                  <c:v>-106.5</c:v>
                </c:pt>
                <c:pt idx="13915">
                  <c:v>-9348.719999999987</c:v>
                </c:pt>
                <c:pt idx="13916">
                  <c:v>-713.3499999999979</c:v>
                </c:pt>
                <c:pt idx="13917">
                  <c:v>-322.0</c:v>
                </c:pt>
                <c:pt idx="13918">
                  <c:v>-187.5</c:v>
                </c:pt>
                <c:pt idx="13919">
                  <c:v>-1062.5</c:v>
                </c:pt>
                <c:pt idx="13920">
                  <c:v>-598.0</c:v>
                </c:pt>
                <c:pt idx="13921">
                  <c:v>-4301.55</c:v>
                </c:pt>
                <c:pt idx="13922">
                  <c:v>-415.76</c:v>
                </c:pt>
                <c:pt idx="13923">
                  <c:v>-335.52</c:v>
                </c:pt>
                <c:pt idx="13924">
                  <c:v>-156.0</c:v>
                </c:pt>
                <c:pt idx="13925">
                  <c:v>-16794.41</c:v>
                </c:pt>
                <c:pt idx="13926">
                  <c:v>-874.0</c:v>
                </c:pt>
                <c:pt idx="13927">
                  <c:v>-10520.88</c:v>
                </c:pt>
                <c:pt idx="13928">
                  <c:v>-11065.0</c:v>
                </c:pt>
                <c:pt idx="13929">
                  <c:v>-967.9599999999994</c:v>
                </c:pt>
                <c:pt idx="13930">
                  <c:v>-23343.36</c:v>
                </c:pt>
                <c:pt idx="13931">
                  <c:v>-2737.07</c:v>
                </c:pt>
                <c:pt idx="13932">
                  <c:v>-6789.24</c:v>
                </c:pt>
                <c:pt idx="13933">
                  <c:v>-1360.0</c:v>
                </c:pt>
                <c:pt idx="13934">
                  <c:v>-25.61</c:v>
                </c:pt>
                <c:pt idx="13935">
                  <c:v>-260.0</c:v>
                </c:pt>
                <c:pt idx="13936">
                  <c:v>-135.0</c:v>
                </c:pt>
                <c:pt idx="13937">
                  <c:v>-170.17</c:v>
                </c:pt>
                <c:pt idx="13938">
                  <c:v>-130.46</c:v>
                </c:pt>
                <c:pt idx="13939">
                  <c:v>-101.1</c:v>
                </c:pt>
                <c:pt idx="13940">
                  <c:v>-259.0</c:v>
                </c:pt>
                <c:pt idx="13941">
                  <c:v>-244.0</c:v>
                </c:pt>
                <c:pt idx="13942">
                  <c:v>-8517.889999999916</c:v>
                </c:pt>
                <c:pt idx="13943">
                  <c:v>-262.0</c:v>
                </c:pt>
                <c:pt idx="13944">
                  <c:v>-343.6</c:v>
                </c:pt>
                <c:pt idx="13945">
                  <c:v>-963.9</c:v>
                </c:pt>
                <c:pt idx="13946">
                  <c:v>-750.0</c:v>
                </c:pt>
                <c:pt idx="13947">
                  <c:v>-7302.5</c:v>
                </c:pt>
                <c:pt idx="13948">
                  <c:v>-29170.0</c:v>
                </c:pt>
                <c:pt idx="13949">
                  <c:v>-2295.0</c:v>
                </c:pt>
                <c:pt idx="13950">
                  <c:v>-100.0</c:v>
                </c:pt>
                <c:pt idx="13951">
                  <c:v>-362.5</c:v>
                </c:pt>
                <c:pt idx="13952">
                  <c:v>-1318.84</c:v>
                </c:pt>
                <c:pt idx="13953">
                  <c:v>-1019.47</c:v>
                </c:pt>
                <c:pt idx="13954">
                  <c:v>-199.0</c:v>
                </c:pt>
                <c:pt idx="13955">
                  <c:v>-212.6</c:v>
                </c:pt>
                <c:pt idx="13956">
                  <c:v>-573.75</c:v>
                </c:pt>
                <c:pt idx="13957">
                  <c:v>-32386.97</c:v>
                </c:pt>
                <c:pt idx="13958">
                  <c:v>-197.37</c:v>
                </c:pt>
                <c:pt idx="13959">
                  <c:v>-213.6</c:v>
                </c:pt>
                <c:pt idx="13960">
                  <c:v>-326.15</c:v>
                </c:pt>
                <c:pt idx="13961">
                  <c:v>-155.11</c:v>
                </c:pt>
                <c:pt idx="13962">
                  <c:v>-100.0</c:v>
                </c:pt>
                <c:pt idx="13963">
                  <c:v>-140.99</c:v>
                </c:pt>
                <c:pt idx="13964">
                  <c:v>-160.58</c:v>
                </c:pt>
                <c:pt idx="13965">
                  <c:v>-275.0</c:v>
                </c:pt>
                <c:pt idx="13966">
                  <c:v>-109.84</c:v>
                </c:pt>
                <c:pt idx="13967">
                  <c:v>-150.0</c:v>
                </c:pt>
                <c:pt idx="13968">
                  <c:v>-373.09</c:v>
                </c:pt>
                <c:pt idx="13969">
                  <c:v>-150.0</c:v>
                </c:pt>
                <c:pt idx="13970">
                  <c:v>-925.26</c:v>
                </c:pt>
                <c:pt idx="13971">
                  <c:v>-507.0</c:v>
                </c:pt>
                <c:pt idx="13972">
                  <c:v>-20363.13</c:v>
                </c:pt>
                <c:pt idx="13973">
                  <c:v>-8444.359999999899</c:v>
                </c:pt>
                <c:pt idx="13974">
                  <c:v>-153.83</c:v>
                </c:pt>
                <c:pt idx="13975">
                  <c:v>-118.52</c:v>
                </c:pt>
                <c:pt idx="13976">
                  <c:v>-122.92</c:v>
                </c:pt>
                <c:pt idx="13977">
                  <c:v>-122.92</c:v>
                </c:pt>
                <c:pt idx="13978">
                  <c:v>-665.0</c:v>
                </c:pt>
                <c:pt idx="13979">
                  <c:v>-910.0</c:v>
                </c:pt>
                <c:pt idx="13980">
                  <c:v>-184.45</c:v>
                </c:pt>
                <c:pt idx="13981">
                  <c:v>-16984.13</c:v>
                </c:pt>
                <c:pt idx="13982">
                  <c:v>-14951.74</c:v>
                </c:pt>
                <c:pt idx="13983">
                  <c:v>-5369.02</c:v>
                </c:pt>
                <c:pt idx="13984">
                  <c:v>-1500.0</c:v>
                </c:pt>
                <c:pt idx="13985">
                  <c:v>-300.0</c:v>
                </c:pt>
                <c:pt idx="13986">
                  <c:v>-425.0</c:v>
                </c:pt>
                <c:pt idx="13987">
                  <c:v>-1509.1</c:v>
                </c:pt>
                <c:pt idx="13988">
                  <c:v>-437.69</c:v>
                </c:pt>
                <c:pt idx="13989">
                  <c:v>-528.0</c:v>
                </c:pt>
                <c:pt idx="13990">
                  <c:v>-761.75</c:v>
                </c:pt>
                <c:pt idx="13991">
                  <c:v>-931.58</c:v>
                </c:pt>
                <c:pt idx="13992">
                  <c:v>-6900.0</c:v>
                </c:pt>
                <c:pt idx="13993">
                  <c:v>-640.0</c:v>
                </c:pt>
                <c:pt idx="13994">
                  <c:v>-2500.0</c:v>
                </c:pt>
                <c:pt idx="13995">
                  <c:v>-2250.0</c:v>
                </c:pt>
                <c:pt idx="13996">
                  <c:v>-191.57</c:v>
                </c:pt>
                <c:pt idx="13997">
                  <c:v>-142.89</c:v>
                </c:pt>
                <c:pt idx="13998">
                  <c:v>-283.11</c:v>
                </c:pt>
                <c:pt idx="13999">
                  <c:v>-196.64</c:v>
                </c:pt>
                <c:pt idx="14000">
                  <c:v>-4722.13</c:v>
                </c:pt>
                <c:pt idx="14001">
                  <c:v>-5726.59</c:v>
                </c:pt>
                <c:pt idx="14002">
                  <c:v>-393.0</c:v>
                </c:pt>
                <c:pt idx="14003">
                  <c:v>-24308.63</c:v>
                </c:pt>
                <c:pt idx="14004">
                  <c:v>-145.16</c:v>
                </c:pt>
                <c:pt idx="14005">
                  <c:v>-152.14</c:v>
                </c:pt>
                <c:pt idx="14006">
                  <c:v>-137.47</c:v>
                </c:pt>
                <c:pt idx="14007">
                  <c:v>-132.07</c:v>
                </c:pt>
                <c:pt idx="14008">
                  <c:v>-147.61</c:v>
                </c:pt>
                <c:pt idx="14009">
                  <c:v>-137.29</c:v>
                </c:pt>
                <c:pt idx="14010">
                  <c:v>-156.35</c:v>
                </c:pt>
                <c:pt idx="14011">
                  <c:v>-151.9</c:v>
                </c:pt>
                <c:pt idx="14012">
                  <c:v>-167.15</c:v>
                </c:pt>
                <c:pt idx="14013">
                  <c:v>-152.53</c:v>
                </c:pt>
                <c:pt idx="14014">
                  <c:v>-134.22</c:v>
                </c:pt>
                <c:pt idx="14015">
                  <c:v>-192.23</c:v>
                </c:pt>
                <c:pt idx="14016">
                  <c:v>-176.83</c:v>
                </c:pt>
                <c:pt idx="14017">
                  <c:v>-158.35</c:v>
                </c:pt>
                <c:pt idx="14018">
                  <c:v>-131.22</c:v>
                </c:pt>
                <c:pt idx="14019">
                  <c:v>-147.02</c:v>
                </c:pt>
                <c:pt idx="14020">
                  <c:v>-146.19</c:v>
                </c:pt>
                <c:pt idx="14021">
                  <c:v>-146.15</c:v>
                </c:pt>
                <c:pt idx="14022">
                  <c:v>-180.34</c:v>
                </c:pt>
                <c:pt idx="14023">
                  <c:v>-138.42</c:v>
                </c:pt>
                <c:pt idx="14024">
                  <c:v>-130.3</c:v>
                </c:pt>
                <c:pt idx="14025">
                  <c:v>-132.33</c:v>
                </c:pt>
                <c:pt idx="14026">
                  <c:v>-162.9</c:v>
                </c:pt>
                <c:pt idx="14027">
                  <c:v>-174.03</c:v>
                </c:pt>
                <c:pt idx="14028">
                  <c:v>-128.96</c:v>
                </c:pt>
                <c:pt idx="14029">
                  <c:v>-135.64</c:v>
                </c:pt>
                <c:pt idx="14030">
                  <c:v>-168.34</c:v>
                </c:pt>
                <c:pt idx="14031">
                  <c:v>-152.62</c:v>
                </c:pt>
                <c:pt idx="14032">
                  <c:v>-160.88</c:v>
                </c:pt>
                <c:pt idx="14033">
                  <c:v>-128.14</c:v>
                </c:pt>
                <c:pt idx="14034">
                  <c:v>-158.98</c:v>
                </c:pt>
                <c:pt idx="14035">
                  <c:v>-0.3</c:v>
                </c:pt>
                <c:pt idx="14036">
                  <c:v>-153.83</c:v>
                </c:pt>
                <c:pt idx="14037">
                  <c:v>-7.4</c:v>
                </c:pt>
                <c:pt idx="14038">
                  <c:v>-7.4</c:v>
                </c:pt>
                <c:pt idx="14039">
                  <c:v>-16.1</c:v>
                </c:pt>
                <c:pt idx="14040">
                  <c:v>-32.6</c:v>
                </c:pt>
                <c:pt idx="14041">
                  <c:v>-677.52</c:v>
                </c:pt>
                <c:pt idx="14042">
                  <c:v>-501.29</c:v>
                </c:pt>
                <c:pt idx="14043">
                  <c:v>-1875.18</c:v>
                </c:pt>
                <c:pt idx="14044">
                  <c:v>-575.5499999999994</c:v>
                </c:pt>
                <c:pt idx="14045">
                  <c:v>-200.0</c:v>
                </c:pt>
                <c:pt idx="14046">
                  <c:v>-100.0</c:v>
                </c:pt>
                <c:pt idx="14047">
                  <c:v>-1687.5</c:v>
                </c:pt>
                <c:pt idx="14048">
                  <c:v>-242.44</c:v>
                </c:pt>
                <c:pt idx="14049">
                  <c:v>-153.02</c:v>
                </c:pt>
                <c:pt idx="14050">
                  <c:v>-403.11</c:v>
                </c:pt>
                <c:pt idx="14051">
                  <c:v>-2500.0</c:v>
                </c:pt>
                <c:pt idx="14052">
                  <c:v>-280.0</c:v>
                </c:pt>
                <c:pt idx="14053">
                  <c:v>-1100.0</c:v>
                </c:pt>
                <c:pt idx="14054">
                  <c:v>-250.0</c:v>
                </c:pt>
                <c:pt idx="14055">
                  <c:v>-119.2</c:v>
                </c:pt>
                <c:pt idx="14056">
                  <c:v>-734.92</c:v>
                </c:pt>
                <c:pt idx="14057">
                  <c:v>-396.0</c:v>
                </c:pt>
                <c:pt idx="14058">
                  <c:v>-124.95</c:v>
                </c:pt>
                <c:pt idx="14059">
                  <c:v>-107.41</c:v>
                </c:pt>
                <c:pt idx="14060">
                  <c:v>-250.0</c:v>
                </c:pt>
                <c:pt idx="14061">
                  <c:v>-214.13</c:v>
                </c:pt>
                <c:pt idx="14062">
                  <c:v>-150.0</c:v>
                </c:pt>
                <c:pt idx="14063">
                  <c:v>-150.0</c:v>
                </c:pt>
                <c:pt idx="14064">
                  <c:v>-215.0</c:v>
                </c:pt>
                <c:pt idx="14065">
                  <c:v>-2000.0</c:v>
                </c:pt>
                <c:pt idx="14066">
                  <c:v>-587.2</c:v>
                </c:pt>
                <c:pt idx="14067">
                  <c:v>-132.6</c:v>
                </c:pt>
                <c:pt idx="14068">
                  <c:v>-188.97</c:v>
                </c:pt>
                <c:pt idx="14069">
                  <c:v>-2800.0</c:v>
                </c:pt>
                <c:pt idx="14070">
                  <c:v>-176.0</c:v>
                </c:pt>
                <c:pt idx="14071">
                  <c:v>-498.75</c:v>
                </c:pt>
                <c:pt idx="14072">
                  <c:v>-1648.61</c:v>
                </c:pt>
                <c:pt idx="14073">
                  <c:v>-1375.7</c:v>
                </c:pt>
                <c:pt idx="14074">
                  <c:v>-39142.33</c:v>
                </c:pt>
                <c:pt idx="14075">
                  <c:v>-393.13</c:v>
                </c:pt>
                <c:pt idx="14076">
                  <c:v>-13544.92</c:v>
                </c:pt>
                <c:pt idx="14077">
                  <c:v>-1.91</c:v>
                </c:pt>
                <c:pt idx="14078">
                  <c:v>-1.21</c:v>
                </c:pt>
                <c:pt idx="14079">
                  <c:v>-49.0</c:v>
                </c:pt>
                <c:pt idx="14080">
                  <c:v>-1387.0</c:v>
                </c:pt>
                <c:pt idx="14081">
                  <c:v>10.62</c:v>
                </c:pt>
                <c:pt idx="14082">
                  <c:v>-200.0</c:v>
                </c:pt>
                <c:pt idx="14083">
                  <c:v>-750.0</c:v>
                </c:pt>
                <c:pt idx="14084">
                  <c:v>-100.0</c:v>
                </c:pt>
                <c:pt idx="14085">
                  <c:v>-132.38</c:v>
                </c:pt>
                <c:pt idx="14086">
                  <c:v>-2560.13</c:v>
                </c:pt>
                <c:pt idx="14087">
                  <c:v>-197.0</c:v>
                </c:pt>
                <c:pt idx="14088">
                  <c:v>-340.33</c:v>
                </c:pt>
                <c:pt idx="14089">
                  <c:v>-675.0</c:v>
                </c:pt>
                <c:pt idx="14090">
                  <c:v>-476.0</c:v>
                </c:pt>
                <c:pt idx="14091">
                  <c:v>-150.0</c:v>
                </c:pt>
                <c:pt idx="14092">
                  <c:v>-631.52</c:v>
                </c:pt>
                <c:pt idx="14093">
                  <c:v>-250.0</c:v>
                </c:pt>
                <c:pt idx="14094">
                  <c:v>-200.0</c:v>
                </c:pt>
                <c:pt idx="14095">
                  <c:v>-184.45</c:v>
                </c:pt>
                <c:pt idx="14096">
                  <c:v>-275.0</c:v>
                </c:pt>
                <c:pt idx="14097">
                  <c:v>-100.0</c:v>
                </c:pt>
                <c:pt idx="14098">
                  <c:v>-160.0</c:v>
                </c:pt>
                <c:pt idx="14099">
                  <c:v>-342.75</c:v>
                </c:pt>
                <c:pt idx="14100">
                  <c:v>-251.56</c:v>
                </c:pt>
                <c:pt idx="14101">
                  <c:v>-593.25</c:v>
                </c:pt>
                <c:pt idx="14102">
                  <c:v>-4731.38</c:v>
                </c:pt>
                <c:pt idx="14103">
                  <c:v>-332.71</c:v>
                </c:pt>
                <c:pt idx="14104">
                  <c:v>-2500.0</c:v>
                </c:pt>
                <c:pt idx="14105">
                  <c:v>-273.07</c:v>
                </c:pt>
                <c:pt idx="14106">
                  <c:v>-125.0</c:v>
                </c:pt>
                <c:pt idx="14107">
                  <c:v>-116.7</c:v>
                </c:pt>
                <c:pt idx="14108">
                  <c:v>-886.49</c:v>
                </c:pt>
                <c:pt idx="14109">
                  <c:v>-776.21</c:v>
                </c:pt>
                <c:pt idx="14110">
                  <c:v>-66.16999999999998</c:v>
                </c:pt>
                <c:pt idx="14111">
                  <c:v>-150.87</c:v>
                </c:pt>
                <c:pt idx="14112">
                  <c:v>-149.01</c:v>
                </c:pt>
                <c:pt idx="14113">
                  <c:v>-128.96</c:v>
                </c:pt>
                <c:pt idx="14114">
                  <c:v>-135.08</c:v>
                </c:pt>
                <c:pt idx="14115">
                  <c:v>-143.85</c:v>
                </c:pt>
                <c:pt idx="14116">
                  <c:v>-130.9</c:v>
                </c:pt>
                <c:pt idx="14117">
                  <c:v>-133.51</c:v>
                </c:pt>
                <c:pt idx="14118">
                  <c:v>-12667.81</c:v>
                </c:pt>
                <c:pt idx="14119">
                  <c:v>-6.25</c:v>
                </c:pt>
                <c:pt idx="14120">
                  <c:v>-462.0</c:v>
                </c:pt>
                <c:pt idx="14121">
                  <c:v>-14854.0</c:v>
                </c:pt>
                <c:pt idx="14122">
                  <c:v>-179.22</c:v>
                </c:pt>
                <c:pt idx="14123">
                  <c:v>-5120.38</c:v>
                </c:pt>
                <c:pt idx="14124">
                  <c:v>-27177.87</c:v>
                </c:pt>
                <c:pt idx="14125">
                  <c:v>-26658.06</c:v>
                </c:pt>
                <c:pt idx="14126">
                  <c:v>-150.0</c:v>
                </c:pt>
                <c:pt idx="14127">
                  <c:v>-138.45</c:v>
                </c:pt>
                <c:pt idx="14128">
                  <c:v>-312.5</c:v>
                </c:pt>
                <c:pt idx="14129">
                  <c:v>-154.5</c:v>
                </c:pt>
                <c:pt idx="14130">
                  <c:v>-240.0</c:v>
                </c:pt>
                <c:pt idx="14131">
                  <c:v>-1190.0</c:v>
                </c:pt>
                <c:pt idx="14132">
                  <c:v>-538.48</c:v>
                </c:pt>
                <c:pt idx="14133">
                  <c:v>-199.35</c:v>
                </c:pt>
                <c:pt idx="14134">
                  <c:v>-104.98</c:v>
                </c:pt>
                <c:pt idx="14135">
                  <c:v>-331.86</c:v>
                </c:pt>
                <c:pt idx="14136">
                  <c:v>-740.0</c:v>
                </c:pt>
                <c:pt idx="14137">
                  <c:v>-238.23</c:v>
                </c:pt>
                <c:pt idx="14138">
                  <c:v>-216.07</c:v>
                </c:pt>
                <c:pt idx="14139">
                  <c:v>-256.54</c:v>
                </c:pt>
                <c:pt idx="14140">
                  <c:v>-190.19</c:v>
                </c:pt>
                <c:pt idx="14141">
                  <c:v>-199.0</c:v>
                </c:pt>
                <c:pt idx="14142">
                  <c:v>-900.0</c:v>
                </c:pt>
                <c:pt idx="14143">
                  <c:v>-1812.5</c:v>
                </c:pt>
                <c:pt idx="14144">
                  <c:v>-2224.06</c:v>
                </c:pt>
                <c:pt idx="14145">
                  <c:v>-250.0</c:v>
                </c:pt>
                <c:pt idx="14146">
                  <c:v>-461.24</c:v>
                </c:pt>
                <c:pt idx="14147">
                  <c:v>-4650.0</c:v>
                </c:pt>
                <c:pt idx="14148">
                  <c:v>-2580.22</c:v>
                </c:pt>
                <c:pt idx="14149">
                  <c:v>-355.82</c:v>
                </c:pt>
                <c:pt idx="14150">
                  <c:v>-7441.66</c:v>
                </c:pt>
                <c:pt idx="14151">
                  <c:v>-533.0</c:v>
                </c:pt>
                <c:pt idx="14152">
                  <c:v>-1767.28</c:v>
                </c:pt>
                <c:pt idx="14153">
                  <c:v>-4.39</c:v>
                </c:pt>
                <c:pt idx="14154">
                  <c:v>-48.2</c:v>
                </c:pt>
                <c:pt idx="14155">
                  <c:v>-1988.62</c:v>
                </c:pt>
                <c:pt idx="14156">
                  <c:v>-4285.64</c:v>
                </c:pt>
                <c:pt idx="14157">
                  <c:v>-1000.0</c:v>
                </c:pt>
                <c:pt idx="14158">
                  <c:v>-10000.0</c:v>
                </c:pt>
                <c:pt idx="14159">
                  <c:v>-200.0</c:v>
                </c:pt>
                <c:pt idx="14160">
                  <c:v>-235.0</c:v>
                </c:pt>
                <c:pt idx="14161">
                  <c:v>-100.0</c:v>
                </c:pt>
                <c:pt idx="14162">
                  <c:v>-1106.65</c:v>
                </c:pt>
                <c:pt idx="14163">
                  <c:v>-100.0</c:v>
                </c:pt>
                <c:pt idx="14164">
                  <c:v>-518.9599999999994</c:v>
                </c:pt>
                <c:pt idx="14165">
                  <c:v>-1300.0</c:v>
                </c:pt>
                <c:pt idx="14166">
                  <c:v>-518.9599999999994</c:v>
                </c:pt>
                <c:pt idx="14167">
                  <c:v>-250.0</c:v>
                </c:pt>
                <c:pt idx="14168">
                  <c:v>-550.0</c:v>
                </c:pt>
                <c:pt idx="14169">
                  <c:v>-170.0</c:v>
                </c:pt>
                <c:pt idx="14170">
                  <c:v>-2389.04</c:v>
                </c:pt>
                <c:pt idx="14171">
                  <c:v>-100.0</c:v>
                </c:pt>
                <c:pt idx="14172">
                  <c:v>-400.0</c:v>
                </c:pt>
                <c:pt idx="14173">
                  <c:v>-778.1</c:v>
                </c:pt>
                <c:pt idx="14174">
                  <c:v>-149.01</c:v>
                </c:pt>
                <c:pt idx="14175">
                  <c:v>-530.0</c:v>
                </c:pt>
                <c:pt idx="14176">
                  <c:v>-1.18</c:v>
                </c:pt>
                <c:pt idx="14177">
                  <c:v>-186.59</c:v>
                </c:pt>
                <c:pt idx="14178">
                  <c:v>-39010.0</c:v>
                </c:pt>
                <c:pt idx="14179">
                  <c:v>-23025.0</c:v>
                </c:pt>
                <c:pt idx="14180">
                  <c:v>-25500.0</c:v>
                </c:pt>
                <c:pt idx="14181">
                  <c:v>-2144.5</c:v>
                </c:pt>
                <c:pt idx="14182">
                  <c:v>-130.5</c:v>
                </c:pt>
                <c:pt idx="14183">
                  <c:v>-2268.82</c:v>
                </c:pt>
                <c:pt idx="14184">
                  <c:v>-360.0</c:v>
                </c:pt>
                <c:pt idx="14185">
                  <c:v>-1285.62</c:v>
                </c:pt>
                <c:pt idx="14186">
                  <c:v>-353.0</c:v>
                </c:pt>
                <c:pt idx="14187">
                  <c:v>-1858.81</c:v>
                </c:pt>
                <c:pt idx="14188">
                  <c:v>-4997.0</c:v>
                </c:pt>
                <c:pt idx="14189">
                  <c:v>-18928.84</c:v>
                </c:pt>
                <c:pt idx="14190">
                  <c:v>-8.33</c:v>
                </c:pt>
                <c:pt idx="14191">
                  <c:v>-8520.0</c:v>
                </c:pt>
                <c:pt idx="14192">
                  <c:v>-7489.46</c:v>
                </c:pt>
                <c:pt idx="14193">
                  <c:v>-894.58</c:v>
                </c:pt>
                <c:pt idx="14194">
                  <c:v>-19956.56</c:v>
                </c:pt>
                <c:pt idx="14195">
                  <c:v>-2025.0</c:v>
                </c:pt>
                <c:pt idx="14196">
                  <c:v>-300.0</c:v>
                </c:pt>
                <c:pt idx="14197">
                  <c:v>-180.0</c:v>
                </c:pt>
                <c:pt idx="14198">
                  <c:v>-2610.0</c:v>
                </c:pt>
                <c:pt idx="14199">
                  <c:v>-100.0</c:v>
                </c:pt>
                <c:pt idx="14200">
                  <c:v>-124.0</c:v>
                </c:pt>
                <c:pt idx="14201">
                  <c:v>-235.57</c:v>
                </c:pt>
                <c:pt idx="14202">
                  <c:v>-300.0</c:v>
                </c:pt>
                <c:pt idx="14203">
                  <c:v>-124.3</c:v>
                </c:pt>
                <c:pt idx="14204">
                  <c:v>-130.0</c:v>
                </c:pt>
                <c:pt idx="14205">
                  <c:v>-656.0</c:v>
                </c:pt>
                <c:pt idx="14206">
                  <c:v>-3000.0</c:v>
                </c:pt>
                <c:pt idx="14207">
                  <c:v>-31.87</c:v>
                </c:pt>
                <c:pt idx="14208">
                  <c:v>-138.41</c:v>
                </c:pt>
                <c:pt idx="14209">
                  <c:v>-209.44</c:v>
                </c:pt>
                <c:pt idx="14210">
                  <c:v>-413.8</c:v>
                </c:pt>
                <c:pt idx="14211">
                  <c:v>-202.6</c:v>
                </c:pt>
                <c:pt idx="14212">
                  <c:v>-75.88</c:v>
                </c:pt>
                <c:pt idx="14213">
                  <c:v>-105.18</c:v>
                </c:pt>
                <c:pt idx="14214">
                  <c:v>-249.0</c:v>
                </c:pt>
                <c:pt idx="14215">
                  <c:v>-834.9499999999994</c:v>
                </c:pt>
                <c:pt idx="14216">
                  <c:v>-214.9</c:v>
                </c:pt>
                <c:pt idx="14217">
                  <c:v>-500.0</c:v>
                </c:pt>
                <c:pt idx="14218">
                  <c:v>-100.0</c:v>
                </c:pt>
                <c:pt idx="14219">
                  <c:v>-170.0</c:v>
                </c:pt>
                <c:pt idx="14220">
                  <c:v>-7601.1</c:v>
                </c:pt>
                <c:pt idx="14221">
                  <c:v>-3000.0</c:v>
                </c:pt>
                <c:pt idx="14222">
                  <c:v>-164.88</c:v>
                </c:pt>
                <c:pt idx="14223">
                  <c:v>-1061.36</c:v>
                </c:pt>
                <c:pt idx="14224">
                  <c:v>-345.88</c:v>
                </c:pt>
                <c:pt idx="14225">
                  <c:v>-732.89</c:v>
                </c:pt>
                <c:pt idx="14226">
                  <c:v>-1290.0</c:v>
                </c:pt>
                <c:pt idx="14227">
                  <c:v>-125.0</c:v>
                </c:pt>
                <c:pt idx="14228">
                  <c:v>-150.0</c:v>
                </c:pt>
                <c:pt idx="14229">
                  <c:v>-416.5</c:v>
                </c:pt>
                <c:pt idx="14230">
                  <c:v>-153.23</c:v>
                </c:pt>
                <c:pt idx="14231">
                  <c:v>-197.5</c:v>
                </c:pt>
                <c:pt idx="14232">
                  <c:v>-401.0</c:v>
                </c:pt>
                <c:pt idx="14233">
                  <c:v>-319.45</c:v>
                </c:pt>
                <c:pt idx="14234">
                  <c:v>-500.0</c:v>
                </c:pt>
                <c:pt idx="14235">
                  <c:v>-370.0</c:v>
                </c:pt>
                <c:pt idx="14236">
                  <c:v>-234.47</c:v>
                </c:pt>
                <c:pt idx="14237">
                  <c:v>-147.59</c:v>
                </c:pt>
                <c:pt idx="14238">
                  <c:v>-1229.0</c:v>
                </c:pt>
                <c:pt idx="14239">
                  <c:v>-167.0</c:v>
                </c:pt>
                <c:pt idx="14240">
                  <c:v>-251.41</c:v>
                </c:pt>
                <c:pt idx="14241">
                  <c:v>-182.0</c:v>
                </c:pt>
                <c:pt idx="14242">
                  <c:v>-1482.93</c:v>
                </c:pt>
                <c:pt idx="14243">
                  <c:v>-30.14</c:v>
                </c:pt>
                <c:pt idx="14244">
                  <c:v>-4226.3</c:v>
                </c:pt>
                <c:pt idx="14245">
                  <c:v>-4683.96</c:v>
                </c:pt>
                <c:pt idx="14246">
                  <c:v>-433.0</c:v>
                </c:pt>
                <c:pt idx="14247">
                  <c:v>-1541.31</c:v>
                </c:pt>
                <c:pt idx="14248">
                  <c:v>-7.0</c:v>
                </c:pt>
                <c:pt idx="14249">
                  <c:v>-11516.81</c:v>
                </c:pt>
                <c:pt idx="14250">
                  <c:v>-52589.78</c:v>
                </c:pt>
                <c:pt idx="14251">
                  <c:v>-11401.27</c:v>
                </c:pt>
                <c:pt idx="14252">
                  <c:v>-4882.400000000001</c:v>
                </c:pt>
                <c:pt idx="14253">
                  <c:v>-1847.77</c:v>
                </c:pt>
                <c:pt idx="14254">
                  <c:v>-18342.66999999999</c:v>
                </c:pt>
                <c:pt idx="14255">
                  <c:v>-680.67</c:v>
                </c:pt>
                <c:pt idx="14256">
                  <c:v>-180.0</c:v>
                </c:pt>
                <c:pt idx="14257">
                  <c:v>-3031.92</c:v>
                </c:pt>
                <c:pt idx="14258">
                  <c:v>-100.0</c:v>
                </c:pt>
                <c:pt idx="14259">
                  <c:v>-281.5</c:v>
                </c:pt>
                <c:pt idx="14260">
                  <c:v>-400.0</c:v>
                </c:pt>
                <c:pt idx="14261">
                  <c:v>-162.7</c:v>
                </c:pt>
                <c:pt idx="14262">
                  <c:v>-4126.53</c:v>
                </c:pt>
                <c:pt idx="14263">
                  <c:v>-376.0</c:v>
                </c:pt>
                <c:pt idx="14264">
                  <c:v>-150.0</c:v>
                </c:pt>
                <c:pt idx="14265">
                  <c:v>-136.13</c:v>
                </c:pt>
                <c:pt idx="14266">
                  <c:v>-600.0</c:v>
                </c:pt>
                <c:pt idx="14267">
                  <c:v>-500.0</c:v>
                </c:pt>
                <c:pt idx="14268">
                  <c:v>-500.0</c:v>
                </c:pt>
                <c:pt idx="14269">
                  <c:v>-400.0</c:v>
                </c:pt>
                <c:pt idx="14270">
                  <c:v>-250.0</c:v>
                </c:pt>
                <c:pt idx="14271">
                  <c:v>-608.8</c:v>
                </c:pt>
                <c:pt idx="14272">
                  <c:v>-232.01</c:v>
                </c:pt>
                <c:pt idx="14273">
                  <c:v>-379.0</c:v>
                </c:pt>
                <c:pt idx="14274">
                  <c:v>-100.0</c:v>
                </c:pt>
                <c:pt idx="14275">
                  <c:v>-250.0</c:v>
                </c:pt>
                <c:pt idx="14276">
                  <c:v>-300.0</c:v>
                </c:pt>
                <c:pt idx="14277">
                  <c:v>-342.58</c:v>
                </c:pt>
                <c:pt idx="14278">
                  <c:v>-5159.91</c:v>
                </c:pt>
                <c:pt idx="14279">
                  <c:v>-237.27</c:v>
                </c:pt>
                <c:pt idx="14280">
                  <c:v>-683.5</c:v>
                </c:pt>
                <c:pt idx="14281">
                  <c:v>-3812.88</c:v>
                </c:pt>
                <c:pt idx="14282">
                  <c:v>-149.6</c:v>
                </c:pt>
                <c:pt idx="14283">
                  <c:v>-430.52</c:v>
                </c:pt>
                <c:pt idx="14284">
                  <c:v>-1437.78</c:v>
                </c:pt>
                <c:pt idx="14285">
                  <c:v>-121.47</c:v>
                </c:pt>
                <c:pt idx="14286">
                  <c:v>-200.0</c:v>
                </c:pt>
                <c:pt idx="14287">
                  <c:v>-131.15</c:v>
                </c:pt>
                <c:pt idx="14288">
                  <c:v>-250.0</c:v>
                </c:pt>
                <c:pt idx="14289">
                  <c:v>-201.52</c:v>
                </c:pt>
                <c:pt idx="14290">
                  <c:v>-264.18</c:v>
                </c:pt>
                <c:pt idx="14291">
                  <c:v>-175.49</c:v>
                </c:pt>
                <c:pt idx="14292">
                  <c:v>-7337.28</c:v>
                </c:pt>
                <c:pt idx="14293">
                  <c:v>-600.0</c:v>
                </c:pt>
                <c:pt idx="14294">
                  <c:v>-475.0</c:v>
                </c:pt>
                <c:pt idx="14295">
                  <c:v>-735.65</c:v>
                </c:pt>
                <c:pt idx="14296">
                  <c:v>-800.0</c:v>
                </c:pt>
                <c:pt idx="14297">
                  <c:v>-1294.8</c:v>
                </c:pt>
                <c:pt idx="14298">
                  <c:v>-500.0</c:v>
                </c:pt>
                <c:pt idx="14299">
                  <c:v>-480.0</c:v>
                </c:pt>
                <c:pt idx="14300">
                  <c:v>-500.0</c:v>
                </c:pt>
                <c:pt idx="14301">
                  <c:v>-865.25</c:v>
                </c:pt>
                <c:pt idx="14302">
                  <c:v>-367.11</c:v>
                </c:pt>
                <c:pt idx="14303">
                  <c:v>-208.08</c:v>
                </c:pt>
                <c:pt idx="14304">
                  <c:v>-381.21</c:v>
                </c:pt>
                <c:pt idx="14305">
                  <c:v>-445.76</c:v>
                </c:pt>
                <c:pt idx="14306">
                  <c:v>-128.63</c:v>
                </c:pt>
                <c:pt idx="14307">
                  <c:v>-360.0</c:v>
                </c:pt>
                <c:pt idx="14308">
                  <c:v>-1000.0</c:v>
                </c:pt>
                <c:pt idx="14309">
                  <c:v>-144.86</c:v>
                </c:pt>
                <c:pt idx="14310">
                  <c:v>-200.0</c:v>
                </c:pt>
                <c:pt idx="14311">
                  <c:v>-724.9</c:v>
                </c:pt>
                <c:pt idx="14312">
                  <c:v>-200.0</c:v>
                </c:pt>
                <c:pt idx="14313">
                  <c:v>-150.0</c:v>
                </c:pt>
                <c:pt idx="14314">
                  <c:v>-381.99</c:v>
                </c:pt>
                <c:pt idx="14315">
                  <c:v>-250.0</c:v>
                </c:pt>
                <c:pt idx="14316">
                  <c:v>-132.8</c:v>
                </c:pt>
                <c:pt idx="14317">
                  <c:v>-100.0</c:v>
                </c:pt>
                <c:pt idx="14318">
                  <c:v>-150.0</c:v>
                </c:pt>
                <c:pt idx="14319">
                  <c:v>-204.28</c:v>
                </c:pt>
                <c:pt idx="14320">
                  <c:v>-361.0</c:v>
                </c:pt>
                <c:pt idx="14321">
                  <c:v>-2000.0</c:v>
                </c:pt>
                <c:pt idx="14322">
                  <c:v>-100.0</c:v>
                </c:pt>
                <c:pt idx="14323">
                  <c:v>-500.0</c:v>
                </c:pt>
                <c:pt idx="14324">
                  <c:v>-622.16</c:v>
                </c:pt>
                <c:pt idx="14325">
                  <c:v>-130.0</c:v>
                </c:pt>
                <c:pt idx="14326">
                  <c:v>-300.0</c:v>
                </c:pt>
                <c:pt idx="14327">
                  <c:v>-340.4299999999996</c:v>
                </c:pt>
                <c:pt idx="14328">
                  <c:v>-875.9</c:v>
                </c:pt>
                <c:pt idx="14329">
                  <c:v>-2500.0</c:v>
                </c:pt>
                <c:pt idx="14330">
                  <c:v>-300.0</c:v>
                </c:pt>
                <c:pt idx="14331">
                  <c:v>-1472.0</c:v>
                </c:pt>
                <c:pt idx="14332">
                  <c:v>-40105.4</c:v>
                </c:pt>
                <c:pt idx="14333">
                  <c:v>-167.47</c:v>
                </c:pt>
                <c:pt idx="14334">
                  <c:v>-379.0</c:v>
                </c:pt>
                <c:pt idx="14335">
                  <c:v>-150.0</c:v>
                </c:pt>
                <c:pt idx="14336">
                  <c:v>-771.4299999999994</c:v>
                </c:pt>
                <c:pt idx="14337">
                  <c:v>-2500.0</c:v>
                </c:pt>
                <c:pt idx="14338">
                  <c:v>-7827.37</c:v>
                </c:pt>
                <c:pt idx="14339">
                  <c:v>-5191.0</c:v>
                </c:pt>
                <c:pt idx="14340">
                  <c:v>-250.0</c:v>
                </c:pt>
                <c:pt idx="14341">
                  <c:v>-47.82</c:v>
                </c:pt>
                <c:pt idx="14342">
                  <c:v>-17135.0</c:v>
                </c:pt>
                <c:pt idx="14343">
                  <c:v>-11599.64</c:v>
                </c:pt>
                <c:pt idx="14344">
                  <c:v>-452.77</c:v>
                </c:pt>
                <c:pt idx="14345">
                  <c:v>-12000.0</c:v>
                </c:pt>
                <c:pt idx="14346">
                  <c:v>-24708.08000000001</c:v>
                </c:pt>
                <c:pt idx="14347">
                  <c:v>-4087.79</c:v>
                </c:pt>
                <c:pt idx="14348">
                  <c:v>-844.08</c:v>
                </c:pt>
                <c:pt idx="14349">
                  <c:v>-178.5</c:v>
                </c:pt>
                <c:pt idx="14350">
                  <c:v>-1704.87</c:v>
                </c:pt>
                <c:pt idx="14351">
                  <c:v>-200.0</c:v>
                </c:pt>
                <c:pt idx="14352">
                  <c:v>-250.0</c:v>
                </c:pt>
                <c:pt idx="14353">
                  <c:v>-100.0</c:v>
                </c:pt>
                <c:pt idx="14354">
                  <c:v>-5300.0</c:v>
                </c:pt>
                <c:pt idx="14355">
                  <c:v>-950.0</c:v>
                </c:pt>
                <c:pt idx="14356">
                  <c:v>-159.14</c:v>
                </c:pt>
                <c:pt idx="14357">
                  <c:v>-620.41</c:v>
                </c:pt>
                <c:pt idx="14358">
                  <c:v>-200.99</c:v>
                </c:pt>
                <c:pt idx="14359">
                  <c:v>-771.4299999999994</c:v>
                </c:pt>
                <c:pt idx="14360">
                  <c:v>-1664.07</c:v>
                </c:pt>
                <c:pt idx="14361">
                  <c:v>-108.12</c:v>
                </c:pt>
                <c:pt idx="14362">
                  <c:v>-450.0</c:v>
                </c:pt>
                <c:pt idx="14363">
                  <c:v>-119.0</c:v>
                </c:pt>
                <c:pt idx="14364">
                  <c:v>-150.0</c:v>
                </c:pt>
                <c:pt idx="14365">
                  <c:v>-550.5499999999994</c:v>
                </c:pt>
                <c:pt idx="14366">
                  <c:v>-279.65</c:v>
                </c:pt>
                <c:pt idx="14367">
                  <c:v>-430.0</c:v>
                </c:pt>
                <c:pt idx="14368">
                  <c:v>-1050.0</c:v>
                </c:pt>
                <c:pt idx="14369">
                  <c:v>-150.0</c:v>
                </c:pt>
                <c:pt idx="14370">
                  <c:v>-100.99</c:v>
                </c:pt>
                <c:pt idx="14371">
                  <c:v>-300.0</c:v>
                </c:pt>
                <c:pt idx="14372">
                  <c:v>-312.32</c:v>
                </c:pt>
                <c:pt idx="14373">
                  <c:v>-4800.0</c:v>
                </c:pt>
                <c:pt idx="14374">
                  <c:v>-434.32</c:v>
                </c:pt>
                <c:pt idx="14375">
                  <c:v>-450.38</c:v>
                </c:pt>
                <c:pt idx="14376">
                  <c:v>-2563.08</c:v>
                </c:pt>
                <c:pt idx="14377">
                  <c:v>-100.0</c:v>
                </c:pt>
                <c:pt idx="14378">
                  <c:v>-130.0</c:v>
                </c:pt>
                <c:pt idx="14379">
                  <c:v>-1000.0</c:v>
                </c:pt>
                <c:pt idx="14380">
                  <c:v>-500.0</c:v>
                </c:pt>
                <c:pt idx="14381">
                  <c:v>-100.0</c:v>
                </c:pt>
                <c:pt idx="14382">
                  <c:v>-500.0</c:v>
                </c:pt>
                <c:pt idx="14383">
                  <c:v>-122.02</c:v>
                </c:pt>
                <c:pt idx="14384">
                  <c:v>-565.0</c:v>
                </c:pt>
                <c:pt idx="14385">
                  <c:v>-1149.33</c:v>
                </c:pt>
                <c:pt idx="14386">
                  <c:v>-389.45</c:v>
                </c:pt>
                <c:pt idx="14387">
                  <c:v>-142.0</c:v>
                </c:pt>
                <c:pt idx="14388">
                  <c:v>-135.0</c:v>
                </c:pt>
                <c:pt idx="14389">
                  <c:v>-1760.22</c:v>
                </c:pt>
                <c:pt idx="14390">
                  <c:v>-242.0</c:v>
                </c:pt>
                <c:pt idx="14391">
                  <c:v>-125.3</c:v>
                </c:pt>
                <c:pt idx="14392">
                  <c:v>-250.0</c:v>
                </c:pt>
                <c:pt idx="14393">
                  <c:v>-416.0</c:v>
                </c:pt>
                <c:pt idx="14394">
                  <c:v>-185.0</c:v>
                </c:pt>
                <c:pt idx="14395">
                  <c:v>-15000.0</c:v>
                </c:pt>
                <c:pt idx="14396">
                  <c:v>-157.5</c:v>
                </c:pt>
                <c:pt idx="14397">
                  <c:v>-461.25</c:v>
                </c:pt>
                <c:pt idx="14398">
                  <c:v>-156.02</c:v>
                </c:pt>
                <c:pt idx="14399">
                  <c:v>-267.88</c:v>
                </c:pt>
                <c:pt idx="14400">
                  <c:v>-6031.6</c:v>
                </c:pt>
                <c:pt idx="14401">
                  <c:v>88.87</c:v>
                </c:pt>
                <c:pt idx="14402">
                  <c:v>-6110.99</c:v>
                </c:pt>
                <c:pt idx="14403">
                  <c:v>-1390.0</c:v>
                </c:pt>
                <c:pt idx="14404">
                  <c:v>-5.54156754E6</c:v>
                </c:pt>
                <c:pt idx="14405">
                  <c:v>-166.27</c:v>
                </c:pt>
                <c:pt idx="14406">
                  <c:v>-846.03</c:v>
                </c:pt>
                <c:pt idx="14407">
                  <c:v>-1209.0</c:v>
                </c:pt>
                <c:pt idx="14408">
                  <c:v>-279.12</c:v>
                </c:pt>
                <c:pt idx="14409">
                  <c:v>-309.58</c:v>
                </c:pt>
                <c:pt idx="14410">
                  <c:v>-413.56</c:v>
                </c:pt>
                <c:pt idx="14411">
                  <c:v>-750.0</c:v>
                </c:pt>
                <c:pt idx="14412">
                  <c:v>-750.0</c:v>
                </c:pt>
                <c:pt idx="14413">
                  <c:v>-781.8</c:v>
                </c:pt>
                <c:pt idx="14414">
                  <c:v>-100.0</c:v>
                </c:pt>
                <c:pt idx="14415">
                  <c:v>-500.0</c:v>
                </c:pt>
                <c:pt idx="14416">
                  <c:v>-200.0</c:v>
                </c:pt>
                <c:pt idx="14417">
                  <c:v>-248.03</c:v>
                </c:pt>
                <c:pt idx="14418">
                  <c:v>-221.03</c:v>
                </c:pt>
                <c:pt idx="14419">
                  <c:v>-247.5</c:v>
                </c:pt>
                <c:pt idx="14420">
                  <c:v>-560.9399999999994</c:v>
                </c:pt>
                <c:pt idx="14421">
                  <c:v>-201.78</c:v>
                </c:pt>
                <c:pt idx="14422">
                  <c:v>-265.19</c:v>
                </c:pt>
                <c:pt idx="14423">
                  <c:v>-611.49</c:v>
                </c:pt>
                <c:pt idx="14424">
                  <c:v>-409.0</c:v>
                </c:pt>
                <c:pt idx="14425">
                  <c:v>-1.06</c:v>
                </c:pt>
                <c:pt idx="14426">
                  <c:v>-1.06</c:v>
                </c:pt>
                <c:pt idx="14427">
                  <c:v>-394.0</c:v>
                </c:pt>
                <c:pt idx="14428">
                  <c:v>-379.0</c:v>
                </c:pt>
                <c:pt idx="14429">
                  <c:v>-33064.29</c:v>
                </c:pt>
                <c:pt idx="14430">
                  <c:v>-7042.0</c:v>
                </c:pt>
                <c:pt idx="14431">
                  <c:v>-11828.0</c:v>
                </c:pt>
                <c:pt idx="14432">
                  <c:v>-3706.14</c:v>
                </c:pt>
                <c:pt idx="14433">
                  <c:v>-694.24</c:v>
                </c:pt>
                <c:pt idx="14434">
                  <c:v>-24991.0</c:v>
                </c:pt>
                <c:pt idx="14435">
                  <c:v>-1555.0</c:v>
                </c:pt>
                <c:pt idx="14436">
                  <c:v>-2000.0</c:v>
                </c:pt>
                <c:pt idx="14437">
                  <c:v>-231.38</c:v>
                </c:pt>
                <c:pt idx="14438">
                  <c:v>-225.0</c:v>
                </c:pt>
                <c:pt idx="14439">
                  <c:v>-320.4299999999996</c:v>
                </c:pt>
                <c:pt idx="14440">
                  <c:v>-636.62</c:v>
                </c:pt>
                <c:pt idx="14441">
                  <c:v>-1933.95</c:v>
                </c:pt>
                <c:pt idx="14442">
                  <c:v>-1787.0</c:v>
                </c:pt>
                <c:pt idx="14443">
                  <c:v>-5220.0</c:v>
                </c:pt>
                <c:pt idx="14444">
                  <c:v>-686.0</c:v>
                </c:pt>
                <c:pt idx="14445">
                  <c:v>-9270.29</c:v>
                </c:pt>
                <c:pt idx="14446">
                  <c:v>-13581.53</c:v>
                </c:pt>
                <c:pt idx="14447">
                  <c:v>-20537.81</c:v>
                </c:pt>
                <c:pt idx="14448">
                  <c:v>-1610.98</c:v>
                </c:pt>
                <c:pt idx="14449">
                  <c:v>-3128.36</c:v>
                </c:pt>
                <c:pt idx="14450">
                  <c:v>-172.9</c:v>
                </c:pt>
                <c:pt idx="14451">
                  <c:v>-432.26</c:v>
                </c:pt>
                <c:pt idx="14452">
                  <c:v>-3346.67</c:v>
                </c:pt>
                <c:pt idx="14453">
                  <c:v>-470.0</c:v>
                </c:pt>
                <c:pt idx="14454">
                  <c:v>-261.29</c:v>
                </c:pt>
                <c:pt idx="14455">
                  <c:v>-390.0</c:v>
                </c:pt>
                <c:pt idx="14456">
                  <c:v>-428.74</c:v>
                </c:pt>
                <c:pt idx="14457">
                  <c:v>-125.0</c:v>
                </c:pt>
                <c:pt idx="14458">
                  <c:v>-900.0</c:v>
                </c:pt>
                <c:pt idx="14459">
                  <c:v>-340.0</c:v>
                </c:pt>
                <c:pt idx="14460">
                  <c:v>-105.13</c:v>
                </c:pt>
                <c:pt idx="14461">
                  <c:v>-125.0</c:v>
                </c:pt>
                <c:pt idx="14462">
                  <c:v>-125.0</c:v>
                </c:pt>
                <c:pt idx="14463">
                  <c:v>-450.0</c:v>
                </c:pt>
                <c:pt idx="14464">
                  <c:v>-3429.45</c:v>
                </c:pt>
                <c:pt idx="14465">
                  <c:v>-1000.0</c:v>
                </c:pt>
                <c:pt idx="14466">
                  <c:v>-139.74</c:v>
                </c:pt>
                <c:pt idx="14467">
                  <c:v>-1146.75</c:v>
                </c:pt>
                <c:pt idx="14468">
                  <c:v>-211.99</c:v>
                </c:pt>
                <c:pt idx="14469">
                  <c:v>-200.0</c:v>
                </c:pt>
                <c:pt idx="14470">
                  <c:v>-1568.37</c:v>
                </c:pt>
                <c:pt idx="14471">
                  <c:v>-15066.0</c:v>
                </c:pt>
                <c:pt idx="14472">
                  <c:v>-352.74</c:v>
                </c:pt>
                <c:pt idx="14473">
                  <c:v>-5249.28</c:v>
                </c:pt>
                <c:pt idx="14474">
                  <c:v>-2149.29</c:v>
                </c:pt>
                <c:pt idx="14475">
                  <c:v>-16.01000000000001</c:v>
                </c:pt>
                <c:pt idx="14476">
                  <c:v>-14840.27</c:v>
                </c:pt>
                <c:pt idx="14477">
                  <c:v>-53.0</c:v>
                </c:pt>
                <c:pt idx="14478">
                  <c:v>-926.18</c:v>
                </c:pt>
                <c:pt idx="14479">
                  <c:v>-445.0</c:v>
                </c:pt>
                <c:pt idx="14480">
                  <c:v>-9330.7</c:v>
                </c:pt>
                <c:pt idx="14481">
                  <c:v>-5398.54</c:v>
                </c:pt>
                <c:pt idx="14482">
                  <c:v>-983.97</c:v>
                </c:pt>
                <c:pt idx="14483">
                  <c:v>-196.69</c:v>
                </c:pt>
                <c:pt idx="14484">
                  <c:v>-107.84</c:v>
                </c:pt>
                <c:pt idx="14485">
                  <c:v>-190.97</c:v>
                </c:pt>
                <c:pt idx="14486">
                  <c:v>-132.73</c:v>
                </c:pt>
                <c:pt idx="14487">
                  <c:v>-258.86</c:v>
                </c:pt>
                <c:pt idx="14488">
                  <c:v>-323.08</c:v>
                </c:pt>
                <c:pt idx="14489">
                  <c:v>-1130.5</c:v>
                </c:pt>
                <c:pt idx="14490">
                  <c:v>-613.64</c:v>
                </c:pt>
                <c:pt idx="14491">
                  <c:v>-153.83</c:v>
                </c:pt>
                <c:pt idx="14492">
                  <c:v>-1075.1</c:v>
                </c:pt>
                <c:pt idx="14493">
                  <c:v>-3678.69</c:v>
                </c:pt>
                <c:pt idx="14494">
                  <c:v>-147.35</c:v>
                </c:pt>
                <c:pt idx="14495">
                  <c:v>-615.0</c:v>
                </c:pt>
                <c:pt idx="14496">
                  <c:v>-240.23</c:v>
                </c:pt>
                <c:pt idx="14497">
                  <c:v>-1512.03</c:v>
                </c:pt>
                <c:pt idx="14498">
                  <c:v>-220.0</c:v>
                </c:pt>
                <c:pt idx="14499">
                  <c:v>-100.0</c:v>
                </c:pt>
                <c:pt idx="14500">
                  <c:v>-697.78</c:v>
                </c:pt>
                <c:pt idx="14501">
                  <c:v>-569.6</c:v>
                </c:pt>
                <c:pt idx="14502">
                  <c:v>-144.92</c:v>
                </c:pt>
                <c:pt idx="14503">
                  <c:v>-121.63</c:v>
                </c:pt>
                <c:pt idx="14504">
                  <c:v>-562.0</c:v>
                </c:pt>
                <c:pt idx="14505">
                  <c:v>-9959.5</c:v>
                </c:pt>
                <c:pt idx="14506">
                  <c:v>-4755.1</c:v>
                </c:pt>
                <c:pt idx="14507">
                  <c:v>-103.31</c:v>
                </c:pt>
                <c:pt idx="14508">
                  <c:v>-3575.72</c:v>
                </c:pt>
                <c:pt idx="14509">
                  <c:v>-31522.37</c:v>
                </c:pt>
                <c:pt idx="14510">
                  <c:v>-2328.88</c:v>
                </c:pt>
                <c:pt idx="14511">
                  <c:v>-2264.61</c:v>
                </c:pt>
                <c:pt idx="14512">
                  <c:v>-1120.47</c:v>
                </c:pt>
                <c:pt idx="14513">
                  <c:v>-775.0</c:v>
                </c:pt>
                <c:pt idx="14514">
                  <c:v>-609.09</c:v>
                </c:pt>
                <c:pt idx="14515">
                  <c:v>-148.0</c:v>
                </c:pt>
                <c:pt idx="14516">
                  <c:v>-100.0</c:v>
                </c:pt>
                <c:pt idx="14517">
                  <c:v>-1060.0</c:v>
                </c:pt>
                <c:pt idx="14518">
                  <c:v>-516.0</c:v>
                </c:pt>
                <c:pt idx="14519">
                  <c:v>-207.45</c:v>
                </c:pt>
                <c:pt idx="14520">
                  <c:v>-250.0</c:v>
                </c:pt>
                <c:pt idx="14521">
                  <c:v>-675.0</c:v>
                </c:pt>
                <c:pt idx="14522">
                  <c:v>-1175.0</c:v>
                </c:pt>
                <c:pt idx="14523">
                  <c:v>-244.15</c:v>
                </c:pt>
                <c:pt idx="14524">
                  <c:v>-2300.0</c:v>
                </c:pt>
                <c:pt idx="14525">
                  <c:v>-215.0</c:v>
                </c:pt>
                <c:pt idx="14526">
                  <c:v>-500.0</c:v>
                </c:pt>
                <c:pt idx="14527">
                  <c:v>-591.77</c:v>
                </c:pt>
                <c:pt idx="14528">
                  <c:v>-272.0</c:v>
                </c:pt>
                <c:pt idx="14529">
                  <c:v>-184.71</c:v>
                </c:pt>
                <c:pt idx="14530">
                  <c:v>-44185.0</c:v>
                </c:pt>
                <c:pt idx="14531">
                  <c:v>-250.0</c:v>
                </c:pt>
                <c:pt idx="14532">
                  <c:v>-482.65</c:v>
                </c:pt>
                <c:pt idx="14533">
                  <c:v>-150.0</c:v>
                </c:pt>
                <c:pt idx="14534">
                  <c:v>-4593.96</c:v>
                </c:pt>
                <c:pt idx="14535">
                  <c:v>161.89</c:v>
                </c:pt>
                <c:pt idx="14536">
                  <c:v>151.41</c:v>
                </c:pt>
                <c:pt idx="14537">
                  <c:v>-1.36461E7</c:v>
                </c:pt>
                <c:pt idx="14538">
                  <c:v>-30091.89</c:v>
                </c:pt>
                <c:pt idx="14539">
                  <c:v>-12260.83</c:v>
                </c:pt>
                <c:pt idx="14540">
                  <c:v>-3566.0</c:v>
                </c:pt>
                <c:pt idx="14541">
                  <c:v>-26636.0</c:v>
                </c:pt>
                <c:pt idx="14542">
                  <c:v>-2837.31</c:v>
                </c:pt>
                <c:pt idx="14543">
                  <c:v>-524.65</c:v>
                </c:pt>
                <c:pt idx="14544">
                  <c:v>-223.0</c:v>
                </c:pt>
                <c:pt idx="14545">
                  <c:v>-13178.0</c:v>
                </c:pt>
                <c:pt idx="14546">
                  <c:v>-100.0</c:v>
                </c:pt>
                <c:pt idx="14547">
                  <c:v>-400.0</c:v>
                </c:pt>
                <c:pt idx="14548">
                  <c:v>-300.0</c:v>
                </c:pt>
                <c:pt idx="14549">
                  <c:v>-100.0</c:v>
                </c:pt>
                <c:pt idx="14550">
                  <c:v>-378.94</c:v>
                </c:pt>
                <c:pt idx="14551">
                  <c:v>-1604.09</c:v>
                </c:pt>
                <c:pt idx="14552">
                  <c:v>-500.0</c:v>
                </c:pt>
                <c:pt idx="14553">
                  <c:v>-102.0</c:v>
                </c:pt>
                <c:pt idx="14554">
                  <c:v>-251.25</c:v>
                </c:pt>
                <c:pt idx="14555">
                  <c:v>-365.32</c:v>
                </c:pt>
                <c:pt idx="14556">
                  <c:v>-7365.07</c:v>
                </c:pt>
                <c:pt idx="14557">
                  <c:v>-100.0</c:v>
                </c:pt>
                <c:pt idx="14558">
                  <c:v>-162.0</c:v>
                </c:pt>
                <c:pt idx="14559">
                  <c:v>-750.0</c:v>
                </c:pt>
                <c:pt idx="14560">
                  <c:v>-111.79</c:v>
                </c:pt>
                <c:pt idx="14561">
                  <c:v>-800.0</c:v>
                </c:pt>
                <c:pt idx="14562">
                  <c:v>-385.81</c:v>
                </c:pt>
                <c:pt idx="14563">
                  <c:v>-288.58</c:v>
                </c:pt>
                <c:pt idx="14564">
                  <c:v>-293.5</c:v>
                </c:pt>
                <c:pt idx="14565">
                  <c:v>-107.35</c:v>
                </c:pt>
                <c:pt idx="14566">
                  <c:v>-103.73</c:v>
                </c:pt>
                <c:pt idx="14567">
                  <c:v>-38153.48</c:v>
                </c:pt>
                <c:pt idx="14568">
                  <c:v>-125.0</c:v>
                </c:pt>
                <c:pt idx="14569">
                  <c:v>-288.52</c:v>
                </c:pt>
                <c:pt idx="14570">
                  <c:v>-7735.76</c:v>
                </c:pt>
                <c:pt idx="14571">
                  <c:v>-6274.77</c:v>
                </c:pt>
                <c:pt idx="14572">
                  <c:v>-8100.81</c:v>
                </c:pt>
                <c:pt idx="14573">
                  <c:v>-873.26</c:v>
                </c:pt>
                <c:pt idx="14574">
                  <c:v>-1236.57</c:v>
                </c:pt>
                <c:pt idx="14575">
                  <c:v>-378.0</c:v>
                </c:pt>
                <c:pt idx="14576">
                  <c:v>-665.3299999999994</c:v>
                </c:pt>
                <c:pt idx="14577">
                  <c:v>-509.0</c:v>
                </c:pt>
                <c:pt idx="14578">
                  <c:v>-16.65</c:v>
                </c:pt>
                <c:pt idx="14579">
                  <c:v>-16100.0</c:v>
                </c:pt>
                <c:pt idx="14580">
                  <c:v>-13.9</c:v>
                </c:pt>
                <c:pt idx="14581">
                  <c:v>-1810.41</c:v>
                </c:pt>
                <c:pt idx="14582">
                  <c:v>-1653.4</c:v>
                </c:pt>
                <c:pt idx="14583">
                  <c:v>-300.0</c:v>
                </c:pt>
                <c:pt idx="14584">
                  <c:v>-300.0</c:v>
                </c:pt>
                <c:pt idx="14585">
                  <c:v>-572.14</c:v>
                </c:pt>
                <c:pt idx="14586">
                  <c:v>-110.0</c:v>
                </c:pt>
                <c:pt idx="14587">
                  <c:v>-625.0</c:v>
                </c:pt>
                <c:pt idx="14588">
                  <c:v>-3967.5</c:v>
                </c:pt>
                <c:pt idx="14589">
                  <c:v>-982.74</c:v>
                </c:pt>
                <c:pt idx="14590">
                  <c:v>-2204.54</c:v>
                </c:pt>
                <c:pt idx="14591">
                  <c:v>-250.0</c:v>
                </c:pt>
                <c:pt idx="14592">
                  <c:v>-750.0</c:v>
                </c:pt>
                <c:pt idx="14593">
                  <c:v>-100.0</c:v>
                </c:pt>
                <c:pt idx="14594">
                  <c:v>-152.79</c:v>
                </c:pt>
                <c:pt idx="14595">
                  <c:v>-150.0</c:v>
                </c:pt>
                <c:pt idx="14596">
                  <c:v>-18.48999999999998</c:v>
                </c:pt>
                <c:pt idx="14597">
                  <c:v>-985.0</c:v>
                </c:pt>
                <c:pt idx="14598">
                  <c:v>-37500.0</c:v>
                </c:pt>
                <c:pt idx="14599">
                  <c:v>-1877.7</c:v>
                </c:pt>
                <c:pt idx="14600">
                  <c:v>-32385.0</c:v>
                </c:pt>
                <c:pt idx="14601">
                  <c:v>-207.5</c:v>
                </c:pt>
                <c:pt idx="14602">
                  <c:v>0.0</c:v>
                </c:pt>
                <c:pt idx="14603">
                  <c:v>-788.7</c:v>
                </c:pt>
                <c:pt idx="14604">
                  <c:v>-382.08</c:v>
                </c:pt>
                <c:pt idx="14605">
                  <c:v>-163.8</c:v>
                </c:pt>
                <c:pt idx="14606">
                  <c:v>-464.82</c:v>
                </c:pt>
                <c:pt idx="14607">
                  <c:v>-1000.0</c:v>
                </c:pt>
                <c:pt idx="14608">
                  <c:v>-248.3</c:v>
                </c:pt>
                <c:pt idx="14609">
                  <c:v>-2195.54</c:v>
                </c:pt>
                <c:pt idx="14610">
                  <c:v>-6647.85</c:v>
                </c:pt>
                <c:pt idx="14611">
                  <c:v>-566.0</c:v>
                </c:pt>
                <c:pt idx="14612">
                  <c:v>-235607.09</c:v>
                </c:pt>
                <c:pt idx="14613">
                  <c:v>-4944.0</c:v>
                </c:pt>
                <c:pt idx="14614">
                  <c:v>-12872.64</c:v>
                </c:pt>
                <c:pt idx="14615">
                  <c:v>-26132.62</c:v>
                </c:pt>
                <c:pt idx="14616">
                  <c:v>-37506.7</c:v>
                </c:pt>
                <c:pt idx="14617">
                  <c:v>-678.92</c:v>
                </c:pt>
                <c:pt idx="14618">
                  <c:v>-5060.0</c:v>
                </c:pt>
                <c:pt idx="14619">
                  <c:v>18.72</c:v>
                </c:pt>
                <c:pt idx="14620">
                  <c:v>0.0</c:v>
                </c:pt>
                <c:pt idx="14621">
                  <c:v>-11044.6</c:v>
                </c:pt>
                <c:pt idx="14622">
                  <c:v>-1029.64</c:v>
                </c:pt>
                <c:pt idx="14623">
                  <c:v>-120.0</c:v>
                </c:pt>
                <c:pt idx="14624">
                  <c:v>-435.0</c:v>
                </c:pt>
                <c:pt idx="14625">
                  <c:v>-500.0</c:v>
                </c:pt>
                <c:pt idx="14626">
                  <c:v>-5369.16</c:v>
                </c:pt>
                <c:pt idx="14627">
                  <c:v>-6672.34</c:v>
                </c:pt>
                <c:pt idx="14628">
                  <c:v>-139.74</c:v>
                </c:pt>
                <c:pt idx="14629">
                  <c:v>-453.78</c:v>
                </c:pt>
                <c:pt idx="14630">
                  <c:v>-592.62</c:v>
                </c:pt>
                <c:pt idx="14631">
                  <c:v>-300.0</c:v>
                </c:pt>
                <c:pt idx="14632">
                  <c:v>-329.78</c:v>
                </c:pt>
                <c:pt idx="14633">
                  <c:v>-150.0</c:v>
                </c:pt>
                <c:pt idx="14634">
                  <c:v>-190.49</c:v>
                </c:pt>
                <c:pt idx="14635">
                  <c:v>-250.0</c:v>
                </c:pt>
                <c:pt idx="14636">
                  <c:v>-143.36</c:v>
                </c:pt>
                <c:pt idx="14637">
                  <c:v>-198.0</c:v>
                </c:pt>
                <c:pt idx="14638">
                  <c:v>-396.0</c:v>
                </c:pt>
                <c:pt idx="14639">
                  <c:v>-228.2</c:v>
                </c:pt>
                <c:pt idx="14640">
                  <c:v>-24467.05</c:v>
                </c:pt>
                <c:pt idx="14641">
                  <c:v>-351.04</c:v>
                </c:pt>
                <c:pt idx="14642">
                  <c:v>-60336.68</c:v>
                </c:pt>
                <c:pt idx="14643">
                  <c:v>-344.39</c:v>
                </c:pt>
                <c:pt idx="14644">
                  <c:v>-572.74</c:v>
                </c:pt>
                <c:pt idx="14645">
                  <c:v>-975.0</c:v>
                </c:pt>
                <c:pt idx="14646">
                  <c:v>-1503.61</c:v>
                </c:pt>
                <c:pt idx="14647">
                  <c:v>-5014.97</c:v>
                </c:pt>
                <c:pt idx="14648">
                  <c:v>-725.0</c:v>
                </c:pt>
                <c:pt idx="14649">
                  <c:v>-100.0</c:v>
                </c:pt>
                <c:pt idx="14650">
                  <c:v>-689.3299999999994</c:v>
                </c:pt>
                <c:pt idx="14651">
                  <c:v>-250.0</c:v>
                </c:pt>
                <c:pt idx="14652">
                  <c:v>-722.58</c:v>
                </c:pt>
                <c:pt idx="14653">
                  <c:v>-112.5</c:v>
                </c:pt>
                <c:pt idx="14654">
                  <c:v>-476.0</c:v>
                </c:pt>
                <c:pt idx="14655">
                  <c:v>-500.0</c:v>
                </c:pt>
                <c:pt idx="14656">
                  <c:v>-396.29</c:v>
                </c:pt>
                <c:pt idx="14657">
                  <c:v>-180.15</c:v>
                </c:pt>
                <c:pt idx="14658">
                  <c:v>-120.75</c:v>
                </c:pt>
                <c:pt idx="14659">
                  <c:v>-217.5</c:v>
                </c:pt>
                <c:pt idx="14660">
                  <c:v>-400.0</c:v>
                </c:pt>
                <c:pt idx="14661">
                  <c:v>-4775.04</c:v>
                </c:pt>
                <c:pt idx="14662">
                  <c:v>-471.54</c:v>
                </c:pt>
                <c:pt idx="14663">
                  <c:v>-222.42</c:v>
                </c:pt>
                <c:pt idx="14664">
                  <c:v>-184.27</c:v>
                </c:pt>
                <c:pt idx="14665">
                  <c:v>-1469.23</c:v>
                </c:pt>
                <c:pt idx="14666">
                  <c:v>-3014.4</c:v>
                </c:pt>
                <c:pt idx="14667">
                  <c:v>-100.0</c:v>
                </c:pt>
                <c:pt idx="14668">
                  <c:v>-276.99</c:v>
                </c:pt>
                <c:pt idx="14669">
                  <c:v>-100.0</c:v>
                </c:pt>
                <c:pt idx="14670">
                  <c:v>-274.73</c:v>
                </c:pt>
                <c:pt idx="14671">
                  <c:v>-100.0</c:v>
                </c:pt>
                <c:pt idx="14672">
                  <c:v>-453.78</c:v>
                </c:pt>
                <c:pt idx="14673">
                  <c:v>-116.0</c:v>
                </c:pt>
                <c:pt idx="14674">
                  <c:v>-1000.0</c:v>
                </c:pt>
                <c:pt idx="14675">
                  <c:v>-3650.93</c:v>
                </c:pt>
                <c:pt idx="14676">
                  <c:v>-280.0</c:v>
                </c:pt>
                <c:pt idx="14677">
                  <c:v>-865.62</c:v>
                </c:pt>
                <c:pt idx="14678">
                  <c:v>-2291.18</c:v>
                </c:pt>
                <c:pt idx="14679">
                  <c:v>-250.0</c:v>
                </c:pt>
                <c:pt idx="14680">
                  <c:v>-185.0</c:v>
                </c:pt>
                <c:pt idx="14681">
                  <c:v>-172.55</c:v>
                </c:pt>
                <c:pt idx="14682">
                  <c:v>-200.0</c:v>
                </c:pt>
                <c:pt idx="14683">
                  <c:v>-300.0</c:v>
                </c:pt>
                <c:pt idx="14684">
                  <c:v>-124262.81</c:v>
                </c:pt>
                <c:pt idx="14685">
                  <c:v>-209.0</c:v>
                </c:pt>
                <c:pt idx="14686">
                  <c:v>-26945.44</c:v>
                </c:pt>
                <c:pt idx="14687">
                  <c:v>-15.78</c:v>
                </c:pt>
                <c:pt idx="14688">
                  <c:v>0.0</c:v>
                </c:pt>
                <c:pt idx="14689">
                  <c:v>-18636.78</c:v>
                </c:pt>
                <c:pt idx="14690">
                  <c:v>-15473.73</c:v>
                </c:pt>
                <c:pt idx="14691">
                  <c:v>-312.0</c:v>
                </c:pt>
                <c:pt idx="14692">
                  <c:v>-1378.0</c:v>
                </c:pt>
                <c:pt idx="14693">
                  <c:v>-3.9</c:v>
                </c:pt>
                <c:pt idx="14694">
                  <c:v>-607.0</c:v>
                </c:pt>
                <c:pt idx="14695">
                  <c:v>-1335.0</c:v>
                </c:pt>
                <c:pt idx="14696">
                  <c:v>-12000.0</c:v>
                </c:pt>
                <c:pt idx="14697">
                  <c:v>-5514.3</c:v>
                </c:pt>
                <c:pt idx="14698">
                  <c:v>-134.32</c:v>
                </c:pt>
                <c:pt idx="14699">
                  <c:v>-765.0</c:v>
                </c:pt>
                <c:pt idx="14700">
                  <c:v>-5750.0</c:v>
                </c:pt>
                <c:pt idx="14701">
                  <c:v>-1437.81</c:v>
                </c:pt>
                <c:pt idx="14702">
                  <c:v>-1000.0</c:v>
                </c:pt>
                <c:pt idx="14703">
                  <c:v>-218.29</c:v>
                </c:pt>
                <c:pt idx="14704">
                  <c:v>-155.67</c:v>
                </c:pt>
                <c:pt idx="14705">
                  <c:v>-31143.7</c:v>
                </c:pt>
                <c:pt idx="14706">
                  <c:v>-200.0</c:v>
                </c:pt>
                <c:pt idx="14707">
                  <c:v>-371.0</c:v>
                </c:pt>
                <c:pt idx="14708">
                  <c:v>-180.0</c:v>
                </c:pt>
                <c:pt idx="14709">
                  <c:v>-135.0</c:v>
                </c:pt>
                <c:pt idx="14710">
                  <c:v>-100.0</c:v>
                </c:pt>
                <c:pt idx="14711">
                  <c:v>-600.0</c:v>
                </c:pt>
                <c:pt idx="14712">
                  <c:v>-205.7</c:v>
                </c:pt>
                <c:pt idx="14713">
                  <c:v>-554.42</c:v>
                </c:pt>
                <c:pt idx="14714">
                  <c:v>-105.4</c:v>
                </c:pt>
                <c:pt idx="14715">
                  <c:v>-500.0</c:v>
                </c:pt>
                <c:pt idx="14716">
                  <c:v>-150.0</c:v>
                </c:pt>
                <c:pt idx="14717">
                  <c:v>-140.0</c:v>
                </c:pt>
                <c:pt idx="14718">
                  <c:v>-140.0</c:v>
                </c:pt>
                <c:pt idx="14719">
                  <c:v>-408.5</c:v>
                </c:pt>
                <c:pt idx="14720">
                  <c:v>-2500.0</c:v>
                </c:pt>
                <c:pt idx="14721">
                  <c:v>-100.0</c:v>
                </c:pt>
                <c:pt idx="14722">
                  <c:v>-150.0</c:v>
                </c:pt>
                <c:pt idx="14723">
                  <c:v>-102.66</c:v>
                </c:pt>
                <c:pt idx="14724">
                  <c:v>-320.0</c:v>
                </c:pt>
                <c:pt idx="14725">
                  <c:v>-400.0</c:v>
                </c:pt>
                <c:pt idx="14726">
                  <c:v>-655.3599999999979</c:v>
                </c:pt>
                <c:pt idx="14727">
                  <c:v>-100.0</c:v>
                </c:pt>
                <c:pt idx="14728">
                  <c:v>-165.69</c:v>
                </c:pt>
                <c:pt idx="14729">
                  <c:v>-699.3599999999979</c:v>
                </c:pt>
                <c:pt idx="14730">
                  <c:v>-21937.38</c:v>
                </c:pt>
                <c:pt idx="14731">
                  <c:v>-786.0</c:v>
                </c:pt>
                <c:pt idx="14732">
                  <c:v>-147.25</c:v>
                </c:pt>
                <c:pt idx="14733">
                  <c:v>-7727.29</c:v>
                </c:pt>
                <c:pt idx="14734">
                  <c:v>-644.68</c:v>
                </c:pt>
                <c:pt idx="14735">
                  <c:v>-278.0</c:v>
                </c:pt>
                <c:pt idx="14736">
                  <c:v>-550.47</c:v>
                </c:pt>
                <c:pt idx="14737">
                  <c:v>-2711.16</c:v>
                </c:pt>
                <c:pt idx="14738">
                  <c:v>-1508.43</c:v>
                </c:pt>
                <c:pt idx="14739">
                  <c:v>-1312.5</c:v>
                </c:pt>
                <c:pt idx="14740">
                  <c:v>-1875.0</c:v>
                </c:pt>
                <c:pt idx="14741">
                  <c:v>-500.0</c:v>
                </c:pt>
                <c:pt idx="14742">
                  <c:v>-220.0</c:v>
                </c:pt>
                <c:pt idx="14743">
                  <c:v>0.0</c:v>
                </c:pt>
                <c:pt idx="14744">
                  <c:v>-750.0</c:v>
                </c:pt>
                <c:pt idx="14745">
                  <c:v>-103.64</c:v>
                </c:pt>
                <c:pt idx="14746">
                  <c:v>-900.0</c:v>
                </c:pt>
                <c:pt idx="14747">
                  <c:v>-100.0</c:v>
                </c:pt>
                <c:pt idx="14748">
                  <c:v>-100.0</c:v>
                </c:pt>
                <c:pt idx="14749">
                  <c:v>-1338.41</c:v>
                </c:pt>
                <c:pt idx="14750">
                  <c:v>-1849.7</c:v>
                </c:pt>
                <c:pt idx="14751">
                  <c:v>-6907.77</c:v>
                </c:pt>
                <c:pt idx="14752">
                  <c:v>-602.0</c:v>
                </c:pt>
                <c:pt idx="14753">
                  <c:v>-620.0</c:v>
                </c:pt>
                <c:pt idx="14754">
                  <c:v>-485.52</c:v>
                </c:pt>
                <c:pt idx="14755">
                  <c:v>-150.09</c:v>
                </c:pt>
                <c:pt idx="14756">
                  <c:v>-142.8</c:v>
                </c:pt>
                <c:pt idx="14757">
                  <c:v>-111.0</c:v>
                </c:pt>
                <c:pt idx="14758">
                  <c:v>-159.0</c:v>
                </c:pt>
                <c:pt idx="14759">
                  <c:v>-52452.53</c:v>
                </c:pt>
                <c:pt idx="14760">
                  <c:v>-8.0</c:v>
                </c:pt>
                <c:pt idx="14761">
                  <c:v>-3252.81</c:v>
                </c:pt>
                <c:pt idx="14762">
                  <c:v>-4189.63</c:v>
                </c:pt>
                <c:pt idx="14763">
                  <c:v>-5347.62</c:v>
                </c:pt>
                <c:pt idx="14764">
                  <c:v>-15153.53</c:v>
                </c:pt>
                <c:pt idx="14765">
                  <c:v>-31925.0</c:v>
                </c:pt>
                <c:pt idx="14766">
                  <c:v>-2533.6</c:v>
                </c:pt>
                <c:pt idx="14767">
                  <c:v>-500.0</c:v>
                </c:pt>
                <c:pt idx="14768">
                  <c:v>-1650.0</c:v>
                </c:pt>
                <c:pt idx="14769">
                  <c:v>-700.0</c:v>
                </c:pt>
                <c:pt idx="14770">
                  <c:v>-3111.52</c:v>
                </c:pt>
                <c:pt idx="14771">
                  <c:v>-154.02</c:v>
                </c:pt>
                <c:pt idx="14772">
                  <c:v>-190.73</c:v>
                </c:pt>
                <c:pt idx="14773">
                  <c:v>-125.9</c:v>
                </c:pt>
                <c:pt idx="14774">
                  <c:v>-236.34</c:v>
                </c:pt>
                <c:pt idx="14775">
                  <c:v>-500.25</c:v>
                </c:pt>
                <c:pt idx="14776">
                  <c:v>-1000.0</c:v>
                </c:pt>
                <c:pt idx="14777">
                  <c:v>-763.38</c:v>
                </c:pt>
                <c:pt idx="14778">
                  <c:v>-1400.0</c:v>
                </c:pt>
                <c:pt idx="14779">
                  <c:v>-350.0</c:v>
                </c:pt>
                <c:pt idx="14780">
                  <c:v>-432.0</c:v>
                </c:pt>
                <c:pt idx="14781">
                  <c:v>-216.71</c:v>
                </c:pt>
                <c:pt idx="14782">
                  <c:v>-693.18</c:v>
                </c:pt>
                <c:pt idx="14783">
                  <c:v>-1136.0</c:v>
                </c:pt>
                <c:pt idx="14784">
                  <c:v>-1125.0</c:v>
                </c:pt>
                <c:pt idx="14785">
                  <c:v>-2974.0</c:v>
                </c:pt>
                <c:pt idx="14786">
                  <c:v>-1953.9</c:v>
                </c:pt>
                <c:pt idx="14787">
                  <c:v>-115.24</c:v>
                </c:pt>
                <c:pt idx="14788">
                  <c:v>-143.68</c:v>
                </c:pt>
                <c:pt idx="14789">
                  <c:v>-223.48</c:v>
                </c:pt>
                <c:pt idx="14790">
                  <c:v>-107.92</c:v>
                </c:pt>
                <c:pt idx="14791">
                  <c:v>-1045.36</c:v>
                </c:pt>
                <c:pt idx="14792">
                  <c:v>-2007.0</c:v>
                </c:pt>
                <c:pt idx="14793">
                  <c:v>-293.0299999999999</c:v>
                </c:pt>
                <c:pt idx="14794">
                  <c:v>-8350.78</c:v>
                </c:pt>
                <c:pt idx="14795">
                  <c:v>-6717.02</c:v>
                </c:pt>
                <c:pt idx="14796">
                  <c:v>-5013.41</c:v>
                </c:pt>
                <c:pt idx="14797">
                  <c:v>-11.0</c:v>
                </c:pt>
                <c:pt idx="14798">
                  <c:v>-24.0</c:v>
                </c:pt>
                <c:pt idx="14799">
                  <c:v>-248.0</c:v>
                </c:pt>
                <c:pt idx="14800">
                  <c:v>-1650.0</c:v>
                </c:pt>
                <c:pt idx="14801">
                  <c:v>-1156.0</c:v>
                </c:pt>
                <c:pt idx="14802">
                  <c:v>-2050.0</c:v>
                </c:pt>
                <c:pt idx="14803">
                  <c:v>-33.89</c:v>
                </c:pt>
                <c:pt idx="14804">
                  <c:v>-5584.82</c:v>
                </c:pt>
                <c:pt idx="14805">
                  <c:v>-170.0</c:v>
                </c:pt>
                <c:pt idx="14806">
                  <c:v>-632.73</c:v>
                </c:pt>
                <c:pt idx="14807">
                  <c:v>-18672.66</c:v>
                </c:pt>
                <c:pt idx="14808">
                  <c:v>-105.0</c:v>
                </c:pt>
                <c:pt idx="14809">
                  <c:v>-120.79</c:v>
                </c:pt>
                <c:pt idx="14810">
                  <c:v>-200.0</c:v>
                </c:pt>
                <c:pt idx="14811">
                  <c:v>-2447.82</c:v>
                </c:pt>
                <c:pt idx="14812">
                  <c:v>-152.0</c:v>
                </c:pt>
                <c:pt idx="14813">
                  <c:v>-215.0</c:v>
                </c:pt>
                <c:pt idx="14814">
                  <c:v>-1125.0</c:v>
                </c:pt>
                <c:pt idx="14815">
                  <c:v>-610.5599999999994</c:v>
                </c:pt>
                <c:pt idx="14816">
                  <c:v>-2500.0</c:v>
                </c:pt>
                <c:pt idx="14817">
                  <c:v>-100.0</c:v>
                </c:pt>
                <c:pt idx="14818">
                  <c:v>-200.0</c:v>
                </c:pt>
                <c:pt idx="14819">
                  <c:v>-565.0</c:v>
                </c:pt>
                <c:pt idx="14820">
                  <c:v>-149.6</c:v>
                </c:pt>
                <c:pt idx="14821">
                  <c:v>-650.0</c:v>
                </c:pt>
                <c:pt idx="14822">
                  <c:v>-477.14</c:v>
                </c:pt>
                <c:pt idx="14823">
                  <c:v>-8057.33</c:v>
                </c:pt>
                <c:pt idx="14824">
                  <c:v>-129.66</c:v>
                </c:pt>
                <c:pt idx="14825">
                  <c:v>-150.0</c:v>
                </c:pt>
                <c:pt idx="14826">
                  <c:v>-327.25</c:v>
                </c:pt>
                <c:pt idx="14827">
                  <c:v>-415.0</c:v>
                </c:pt>
                <c:pt idx="14828">
                  <c:v>-208.25</c:v>
                </c:pt>
                <c:pt idx="14829">
                  <c:v>-7768.4</c:v>
                </c:pt>
                <c:pt idx="14830">
                  <c:v>-645.74</c:v>
                </c:pt>
                <c:pt idx="14831">
                  <c:v>-6.46</c:v>
                </c:pt>
                <c:pt idx="14832">
                  <c:v>-71.76</c:v>
                </c:pt>
                <c:pt idx="14833">
                  <c:v>-3339.1</c:v>
                </c:pt>
                <c:pt idx="14834">
                  <c:v>-415.0</c:v>
                </c:pt>
                <c:pt idx="14835">
                  <c:v>-1292.2</c:v>
                </c:pt>
                <c:pt idx="14836">
                  <c:v>-750.0</c:v>
                </c:pt>
                <c:pt idx="14837">
                  <c:v>-185.25</c:v>
                </c:pt>
                <c:pt idx="14838">
                  <c:v>-366.0</c:v>
                </c:pt>
                <c:pt idx="14839">
                  <c:v>-738.0</c:v>
                </c:pt>
                <c:pt idx="14840">
                  <c:v>-100.0</c:v>
                </c:pt>
                <c:pt idx="14841">
                  <c:v>-100.0</c:v>
                </c:pt>
                <c:pt idx="14842">
                  <c:v>-326.0</c:v>
                </c:pt>
                <c:pt idx="14843">
                  <c:v>-6000.0</c:v>
                </c:pt>
                <c:pt idx="14844">
                  <c:v>-459.76</c:v>
                </c:pt>
                <c:pt idx="14845">
                  <c:v>-173.42</c:v>
                </c:pt>
                <c:pt idx="14846">
                  <c:v>-183.49</c:v>
                </c:pt>
                <c:pt idx="14847">
                  <c:v>-208.59</c:v>
                </c:pt>
                <c:pt idx="14848">
                  <c:v>-271.5299999999999</c:v>
                </c:pt>
                <c:pt idx="14849">
                  <c:v>-550.0</c:v>
                </c:pt>
                <c:pt idx="14850">
                  <c:v>-12329.22</c:v>
                </c:pt>
                <c:pt idx="14851">
                  <c:v>-53.0</c:v>
                </c:pt>
                <c:pt idx="14852">
                  <c:v>-7480.78</c:v>
                </c:pt>
                <c:pt idx="14853">
                  <c:v>-3087.61</c:v>
                </c:pt>
                <c:pt idx="14854">
                  <c:v>-169.73</c:v>
                </c:pt>
                <c:pt idx="14855">
                  <c:v>-176.62</c:v>
                </c:pt>
                <c:pt idx="14856">
                  <c:v>-4440.84</c:v>
                </c:pt>
                <c:pt idx="14857">
                  <c:v>-9311.69</c:v>
                </c:pt>
                <c:pt idx="14858">
                  <c:v>-15364.18</c:v>
                </c:pt>
                <c:pt idx="14859">
                  <c:v>-651.8</c:v>
                </c:pt>
                <c:pt idx="14860">
                  <c:v>-1297.38</c:v>
                </c:pt>
                <c:pt idx="14861">
                  <c:v>-56099.0</c:v>
                </c:pt>
                <c:pt idx="14862">
                  <c:v>-620.76</c:v>
                </c:pt>
                <c:pt idx="14863">
                  <c:v>-277.0</c:v>
                </c:pt>
                <c:pt idx="14864">
                  <c:v>-1334.15</c:v>
                </c:pt>
                <c:pt idx="14865">
                  <c:v>-320.0</c:v>
                </c:pt>
                <c:pt idx="14866">
                  <c:v>-1000.0</c:v>
                </c:pt>
                <c:pt idx="14867">
                  <c:v>-1387.0</c:v>
                </c:pt>
                <c:pt idx="14868">
                  <c:v>-109.06</c:v>
                </c:pt>
                <c:pt idx="14869">
                  <c:v>-785.62</c:v>
                </c:pt>
                <c:pt idx="14870">
                  <c:v>-500.0</c:v>
                </c:pt>
                <c:pt idx="14871">
                  <c:v>-4833.33</c:v>
                </c:pt>
                <c:pt idx="14872">
                  <c:v>-5003.24</c:v>
                </c:pt>
                <c:pt idx="14873">
                  <c:v>-500.0</c:v>
                </c:pt>
                <c:pt idx="14874">
                  <c:v>-147.48</c:v>
                </c:pt>
                <c:pt idx="14875">
                  <c:v>-148.07</c:v>
                </c:pt>
                <c:pt idx="14876">
                  <c:v>-850.0</c:v>
                </c:pt>
                <c:pt idx="14877">
                  <c:v>-11836.0</c:v>
                </c:pt>
                <c:pt idx="14878">
                  <c:v>-100.0</c:v>
                </c:pt>
                <c:pt idx="14879">
                  <c:v>-135.24</c:v>
                </c:pt>
                <c:pt idx="14880">
                  <c:v>-5022.5</c:v>
                </c:pt>
                <c:pt idx="14881">
                  <c:v>-129.66</c:v>
                </c:pt>
                <c:pt idx="14882">
                  <c:v>-892.5</c:v>
                </c:pt>
                <c:pt idx="14883">
                  <c:v>-100.0</c:v>
                </c:pt>
                <c:pt idx="14884">
                  <c:v>-244.09</c:v>
                </c:pt>
                <c:pt idx="14885">
                  <c:v>-144.0</c:v>
                </c:pt>
                <c:pt idx="14886">
                  <c:v>-160.0</c:v>
                </c:pt>
                <c:pt idx="14887">
                  <c:v>-671.5</c:v>
                </c:pt>
                <c:pt idx="14888">
                  <c:v>-186.87</c:v>
                </c:pt>
                <c:pt idx="14889">
                  <c:v>-278.0</c:v>
                </c:pt>
                <c:pt idx="14890">
                  <c:v>-24820.74</c:v>
                </c:pt>
                <c:pt idx="14891">
                  <c:v>-10603.64</c:v>
                </c:pt>
                <c:pt idx="14892">
                  <c:v>-1084.16</c:v>
                </c:pt>
                <c:pt idx="14893">
                  <c:v>-0.02</c:v>
                </c:pt>
                <c:pt idx="14894">
                  <c:v>-1575.0</c:v>
                </c:pt>
                <c:pt idx="14895">
                  <c:v>-1585.0</c:v>
                </c:pt>
                <c:pt idx="14896">
                  <c:v>-678.0</c:v>
                </c:pt>
                <c:pt idx="14897">
                  <c:v>-1004.15</c:v>
                </c:pt>
                <c:pt idx="14898">
                  <c:v>-197.82</c:v>
                </c:pt>
                <c:pt idx="14899">
                  <c:v>-148.8</c:v>
                </c:pt>
                <c:pt idx="14900">
                  <c:v>-225.0</c:v>
                </c:pt>
                <c:pt idx="14901">
                  <c:v>-664.02</c:v>
                </c:pt>
                <c:pt idx="14902">
                  <c:v>-850.0</c:v>
                </c:pt>
                <c:pt idx="14903">
                  <c:v>-174.42</c:v>
                </c:pt>
                <c:pt idx="14904">
                  <c:v>-340.0</c:v>
                </c:pt>
                <c:pt idx="14905">
                  <c:v>-140.0</c:v>
                </c:pt>
                <c:pt idx="14906">
                  <c:v>-379.0</c:v>
                </c:pt>
                <c:pt idx="14907">
                  <c:v>-472.6</c:v>
                </c:pt>
                <c:pt idx="14908">
                  <c:v>-163.75</c:v>
                </c:pt>
                <c:pt idx="14909">
                  <c:v>-139.58</c:v>
                </c:pt>
                <c:pt idx="14910">
                  <c:v>-397.42</c:v>
                </c:pt>
                <c:pt idx="14911">
                  <c:v>-315.0</c:v>
                </c:pt>
                <c:pt idx="14912">
                  <c:v>-2067.12</c:v>
                </c:pt>
                <c:pt idx="14913">
                  <c:v>-486.53</c:v>
                </c:pt>
                <c:pt idx="14914">
                  <c:v>-250.0</c:v>
                </c:pt>
                <c:pt idx="14915">
                  <c:v>-147.77</c:v>
                </c:pt>
                <c:pt idx="14916">
                  <c:v>-461.63</c:v>
                </c:pt>
                <c:pt idx="14917">
                  <c:v>-437.5</c:v>
                </c:pt>
                <c:pt idx="14918">
                  <c:v>-113.45</c:v>
                </c:pt>
                <c:pt idx="14919">
                  <c:v>-1312.04</c:v>
                </c:pt>
                <c:pt idx="14920">
                  <c:v>-13163.52</c:v>
                </c:pt>
                <c:pt idx="14921">
                  <c:v>-667.0</c:v>
                </c:pt>
                <c:pt idx="14922">
                  <c:v>-712.3399999999979</c:v>
                </c:pt>
                <c:pt idx="14923">
                  <c:v>-299.65</c:v>
                </c:pt>
                <c:pt idx="14924">
                  <c:v>-175.0</c:v>
                </c:pt>
                <c:pt idx="14925">
                  <c:v>-615.0</c:v>
                </c:pt>
                <c:pt idx="14926">
                  <c:v>-257.5</c:v>
                </c:pt>
                <c:pt idx="14927">
                  <c:v>-135.5</c:v>
                </c:pt>
                <c:pt idx="14928">
                  <c:v>-670.4599999999994</c:v>
                </c:pt>
                <c:pt idx="14929">
                  <c:v>-1000.1</c:v>
                </c:pt>
                <c:pt idx="14930">
                  <c:v>-18315.83</c:v>
                </c:pt>
                <c:pt idx="14931">
                  <c:v>-8104.37</c:v>
                </c:pt>
                <c:pt idx="14932">
                  <c:v>-194.36</c:v>
                </c:pt>
                <c:pt idx="14933">
                  <c:v>-46.0</c:v>
                </c:pt>
                <c:pt idx="14934">
                  <c:v>-862.0</c:v>
                </c:pt>
                <c:pt idx="14935">
                  <c:v>-161.5</c:v>
                </c:pt>
                <c:pt idx="14936">
                  <c:v>-218.0</c:v>
                </c:pt>
                <c:pt idx="14937">
                  <c:v>-9649.369999999899</c:v>
                </c:pt>
                <c:pt idx="14938">
                  <c:v>-29080.0</c:v>
                </c:pt>
                <c:pt idx="14939">
                  <c:v>-3912.7</c:v>
                </c:pt>
                <c:pt idx="14940">
                  <c:v>-177.6</c:v>
                </c:pt>
                <c:pt idx="14941">
                  <c:v>-348.11</c:v>
                </c:pt>
                <c:pt idx="14942">
                  <c:v>-119.0</c:v>
                </c:pt>
                <c:pt idx="14943">
                  <c:v>-122.5</c:v>
                </c:pt>
                <c:pt idx="14944">
                  <c:v>-121.23</c:v>
                </c:pt>
                <c:pt idx="14945">
                  <c:v>-8403.68</c:v>
                </c:pt>
                <c:pt idx="14946">
                  <c:v>-110.67</c:v>
                </c:pt>
                <c:pt idx="14947">
                  <c:v>-140.0</c:v>
                </c:pt>
                <c:pt idx="14948">
                  <c:v>-245.21</c:v>
                </c:pt>
                <c:pt idx="14949">
                  <c:v>-100.0</c:v>
                </c:pt>
                <c:pt idx="14950">
                  <c:v>-1049.0</c:v>
                </c:pt>
                <c:pt idx="14951">
                  <c:v>-531.38</c:v>
                </c:pt>
                <c:pt idx="14952">
                  <c:v>-2883.0</c:v>
                </c:pt>
                <c:pt idx="14953">
                  <c:v>-1648.0</c:v>
                </c:pt>
                <c:pt idx="14954">
                  <c:v>-4086.0</c:v>
                </c:pt>
                <c:pt idx="14955">
                  <c:v>-76904.17</c:v>
                </c:pt>
                <c:pt idx="14956">
                  <c:v>-76.4</c:v>
                </c:pt>
                <c:pt idx="14957">
                  <c:v>-49.3</c:v>
                </c:pt>
                <c:pt idx="14958">
                  <c:v>-380.0</c:v>
                </c:pt>
                <c:pt idx="14959">
                  <c:v>-0.4</c:v>
                </c:pt>
                <c:pt idx="14960">
                  <c:v>-396.0</c:v>
                </c:pt>
                <c:pt idx="14961">
                  <c:v>-123.79</c:v>
                </c:pt>
                <c:pt idx="14962">
                  <c:v>-13913.08</c:v>
                </c:pt>
                <c:pt idx="14963">
                  <c:v>-150.0</c:v>
                </c:pt>
                <c:pt idx="14964">
                  <c:v>-325.0</c:v>
                </c:pt>
                <c:pt idx="14965">
                  <c:v>-570.0</c:v>
                </c:pt>
                <c:pt idx="14966">
                  <c:v>-1203.46</c:v>
                </c:pt>
                <c:pt idx="14967">
                  <c:v>-259.15</c:v>
                </c:pt>
                <c:pt idx="14968">
                  <c:v>-628.0599999999994</c:v>
                </c:pt>
                <c:pt idx="14969">
                  <c:v>-2000.0</c:v>
                </c:pt>
                <c:pt idx="14970">
                  <c:v>-288.81</c:v>
                </c:pt>
                <c:pt idx="14971">
                  <c:v>-350.0</c:v>
                </c:pt>
                <c:pt idx="14972">
                  <c:v>-375.5</c:v>
                </c:pt>
                <c:pt idx="14973">
                  <c:v>-141.26</c:v>
                </c:pt>
                <c:pt idx="14974">
                  <c:v>-374.14</c:v>
                </c:pt>
                <c:pt idx="14975">
                  <c:v>-2151.9</c:v>
                </c:pt>
                <c:pt idx="14976">
                  <c:v>-260.0</c:v>
                </c:pt>
                <c:pt idx="14977">
                  <c:v>-129.0</c:v>
                </c:pt>
                <c:pt idx="14978">
                  <c:v>-1862.65</c:v>
                </c:pt>
                <c:pt idx="14979">
                  <c:v>-250.0</c:v>
                </c:pt>
                <c:pt idx="14980">
                  <c:v>-250.0</c:v>
                </c:pt>
                <c:pt idx="14981">
                  <c:v>-225.0</c:v>
                </c:pt>
                <c:pt idx="14982">
                  <c:v>-160.0</c:v>
                </c:pt>
                <c:pt idx="14983">
                  <c:v>-125.0</c:v>
                </c:pt>
                <c:pt idx="14984">
                  <c:v>-25830.09</c:v>
                </c:pt>
                <c:pt idx="14985">
                  <c:v>-8274.129999999985</c:v>
                </c:pt>
                <c:pt idx="14986">
                  <c:v>-294.0</c:v>
                </c:pt>
                <c:pt idx="14987">
                  <c:v>-16715.41999999999</c:v>
                </c:pt>
                <c:pt idx="14988">
                  <c:v>-5238.62</c:v>
                </c:pt>
                <c:pt idx="14989">
                  <c:v>-17536.99000000001</c:v>
                </c:pt>
                <c:pt idx="14990">
                  <c:v>-6795.95</c:v>
                </c:pt>
                <c:pt idx="14991">
                  <c:v>-156.68</c:v>
                </c:pt>
                <c:pt idx="14992">
                  <c:v>-8655.459999999908</c:v>
                </c:pt>
                <c:pt idx="14993">
                  <c:v>-860.0</c:v>
                </c:pt>
                <c:pt idx="14994">
                  <c:v>-23068.8</c:v>
                </c:pt>
                <c:pt idx="14995">
                  <c:v>-5884.7</c:v>
                </c:pt>
                <c:pt idx="14996">
                  <c:v>-140.0</c:v>
                </c:pt>
                <c:pt idx="14997">
                  <c:v>-3695.8</c:v>
                </c:pt>
                <c:pt idx="14998">
                  <c:v>-443.0</c:v>
                </c:pt>
                <c:pt idx="14999">
                  <c:v>-1000.0</c:v>
                </c:pt>
                <c:pt idx="15000">
                  <c:v>-5927.0</c:v>
                </c:pt>
                <c:pt idx="15001">
                  <c:v>-177.31</c:v>
                </c:pt>
                <c:pt idx="15002">
                  <c:v>-7618.76</c:v>
                </c:pt>
                <c:pt idx="15003">
                  <c:v>-113.7</c:v>
                </c:pt>
                <c:pt idx="15004">
                  <c:v>-980.59</c:v>
                </c:pt>
                <c:pt idx="15005">
                  <c:v>-200.0</c:v>
                </c:pt>
                <c:pt idx="15006">
                  <c:v>-309.1</c:v>
                </c:pt>
                <c:pt idx="15007">
                  <c:v>-1190.0</c:v>
                </c:pt>
                <c:pt idx="15008">
                  <c:v>-142.5</c:v>
                </c:pt>
                <c:pt idx="15009">
                  <c:v>-114.05</c:v>
                </c:pt>
                <c:pt idx="15010">
                  <c:v>-192.15</c:v>
                </c:pt>
                <c:pt idx="15011">
                  <c:v>-2778.0</c:v>
                </c:pt>
                <c:pt idx="15012">
                  <c:v>-170.0</c:v>
                </c:pt>
                <c:pt idx="15013">
                  <c:v>-119.78</c:v>
                </c:pt>
                <c:pt idx="15014">
                  <c:v>-194.82</c:v>
                </c:pt>
                <c:pt idx="15015">
                  <c:v>-3800.0</c:v>
                </c:pt>
                <c:pt idx="15016">
                  <c:v>-195.0</c:v>
                </c:pt>
                <c:pt idx="15017">
                  <c:v>-182.92</c:v>
                </c:pt>
                <c:pt idx="15018">
                  <c:v>0.0</c:v>
                </c:pt>
                <c:pt idx="15019">
                  <c:v>-3300.0</c:v>
                </c:pt>
                <c:pt idx="15020">
                  <c:v>-750.0</c:v>
                </c:pt>
                <c:pt idx="15021">
                  <c:v>-1756.88</c:v>
                </c:pt>
                <c:pt idx="15022">
                  <c:v>-1475.0</c:v>
                </c:pt>
                <c:pt idx="15023">
                  <c:v>-24.39</c:v>
                </c:pt>
                <c:pt idx="15024">
                  <c:v>-38.26</c:v>
                </c:pt>
                <c:pt idx="15025">
                  <c:v>-131922.91</c:v>
                </c:pt>
                <c:pt idx="15026">
                  <c:v>-372.66</c:v>
                </c:pt>
                <c:pt idx="15027">
                  <c:v>-13203.0</c:v>
                </c:pt>
                <c:pt idx="15028">
                  <c:v>-699.0</c:v>
                </c:pt>
                <c:pt idx="15029">
                  <c:v>-531.0</c:v>
                </c:pt>
                <c:pt idx="15030">
                  <c:v>-6779.33</c:v>
                </c:pt>
                <c:pt idx="15031">
                  <c:v>-250.0</c:v>
                </c:pt>
                <c:pt idx="15032">
                  <c:v>-116.69</c:v>
                </c:pt>
                <c:pt idx="15033">
                  <c:v>-3365.0</c:v>
                </c:pt>
                <c:pt idx="15034">
                  <c:v>-451.12</c:v>
                </c:pt>
                <c:pt idx="15035">
                  <c:v>-114.59</c:v>
                </c:pt>
                <c:pt idx="15036">
                  <c:v>-107.64</c:v>
                </c:pt>
                <c:pt idx="15037">
                  <c:v>-122.0</c:v>
                </c:pt>
                <c:pt idx="15038">
                  <c:v>-424.5</c:v>
                </c:pt>
                <c:pt idx="15039">
                  <c:v>-926.0</c:v>
                </c:pt>
                <c:pt idx="15040">
                  <c:v>-241.45</c:v>
                </c:pt>
                <c:pt idx="15041">
                  <c:v>-250.0</c:v>
                </c:pt>
                <c:pt idx="15042">
                  <c:v>-173.05</c:v>
                </c:pt>
                <c:pt idx="15043">
                  <c:v>-150.0</c:v>
                </c:pt>
                <c:pt idx="15044">
                  <c:v>-265.69</c:v>
                </c:pt>
                <c:pt idx="15045">
                  <c:v>-387.5</c:v>
                </c:pt>
                <c:pt idx="15046">
                  <c:v>-2500.0</c:v>
                </c:pt>
                <c:pt idx="15047">
                  <c:v>-1000.0</c:v>
                </c:pt>
                <c:pt idx="15048">
                  <c:v>-2886.9</c:v>
                </c:pt>
                <c:pt idx="15049">
                  <c:v>-341.89</c:v>
                </c:pt>
                <c:pt idx="15050">
                  <c:v>-4004.01</c:v>
                </c:pt>
                <c:pt idx="15051">
                  <c:v>-500.0</c:v>
                </c:pt>
                <c:pt idx="15052">
                  <c:v>-300.12</c:v>
                </c:pt>
                <c:pt idx="15053">
                  <c:v>-501.28</c:v>
                </c:pt>
                <c:pt idx="15054">
                  <c:v>-144.0</c:v>
                </c:pt>
                <c:pt idx="15055">
                  <c:v>-32895.4</c:v>
                </c:pt>
                <c:pt idx="15056">
                  <c:v>-46550.0</c:v>
                </c:pt>
                <c:pt idx="15057">
                  <c:v>-68476.71</c:v>
                </c:pt>
                <c:pt idx="15058">
                  <c:v>-6063.03</c:v>
                </c:pt>
                <c:pt idx="15059">
                  <c:v>-1349.37</c:v>
                </c:pt>
                <c:pt idx="15060">
                  <c:v>-2641.0</c:v>
                </c:pt>
                <c:pt idx="15061">
                  <c:v>-929.0</c:v>
                </c:pt>
                <c:pt idx="15062">
                  <c:v>-16994.58000000001</c:v>
                </c:pt>
                <c:pt idx="15063">
                  <c:v>-250.0</c:v>
                </c:pt>
                <c:pt idx="15064">
                  <c:v>-150.38</c:v>
                </c:pt>
                <c:pt idx="15065">
                  <c:v>-170.0</c:v>
                </c:pt>
                <c:pt idx="15066">
                  <c:v>-1005.0</c:v>
                </c:pt>
                <c:pt idx="15067">
                  <c:v>-127.33</c:v>
                </c:pt>
                <c:pt idx="15068">
                  <c:v>-314.63</c:v>
                </c:pt>
                <c:pt idx="15069">
                  <c:v>-2000.0</c:v>
                </c:pt>
                <c:pt idx="15070">
                  <c:v>-962.0</c:v>
                </c:pt>
                <c:pt idx="15071">
                  <c:v>-124.43</c:v>
                </c:pt>
                <c:pt idx="15072">
                  <c:v>-360.0</c:v>
                </c:pt>
                <c:pt idx="15073">
                  <c:v>-175.0</c:v>
                </c:pt>
                <c:pt idx="15074">
                  <c:v>-280.17</c:v>
                </c:pt>
                <c:pt idx="15075">
                  <c:v>-134.95</c:v>
                </c:pt>
                <c:pt idx="15076">
                  <c:v>-255.0</c:v>
                </c:pt>
                <c:pt idx="15077">
                  <c:v>-100.0</c:v>
                </c:pt>
                <c:pt idx="15078">
                  <c:v>-500.0</c:v>
                </c:pt>
                <c:pt idx="15079">
                  <c:v>-500.0</c:v>
                </c:pt>
                <c:pt idx="15080">
                  <c:v>-750.0</c:v>
                </c:pt>
                <c:pt idx="15081">
                  <c:v>-910.0</c:v>
                </c:pt>
                <c:pt idx="15082">
                  <c:v>-1050.0</c:v>
                </c:pt>
                <c:pt idx="15083">
                  <c:v>-168.61</c:v>
                </c:pt>
                <c:pt idx="15084">
                  <c:v>-125.52</c:v>
                </c:pt>
                <c:pt idx="15085">
                  <c:v>-400.0</c:v>
                </c:pt>
                <c:pt idx="15086">
                  <c:v>-115.5</c:v>
                </c:pt>
                <c:pt idx="15087">
                  <c:v>-2237.53</c:v>
                </c:pt>
                <c:pt idx="15088">
                  <c:v>-1295.94</c:v>
                </c:pt>
                <c:pt idx="15089">
                  <c:v>-27.31</c:v>
                </c:pt>
                <c:pt idx="15090">
                  <c:v>-432.34</c:v>
                </c:pt>
                <c:pt idx="15091">
                  <c:v>-25.28</c:v>
                </c:pt>
                <c:pt idx="15092">
                  <c:v>-2.61</c:v>
                </c:pt>
                <c:pt idx="15093">
                  <c:v>-3932.21</c:v>
                </c:pt>
                <c:pt idx="15094">
                  <c:v>-850.99</c:v>
                </c:pt>
                <c:pt idx="15095">
                  <c:v>-646.8399999999979</c:v>
                </c:pt>
                <c:pt idx="15096">
                  <c:v>-8024.09</c:v>
                </c:pt>
                <c:pt idx="15097">
                  <c:v>-276.57</c:v>
                </c:pt>
                <c:pt idx="15098">
                  <c:v>-1300.0</c:v>
                </c:pt>
                <c:pt idx="15099">
                  <c:v>-600.0</c:v>
                </c:pt>
                <c:pt idx="15100">
                  <c:v>-981.9</c:v>
                </c:pt>
                <c:pt idx="15101">
                  <c:v>-125.0</c:v>
                </c:pt>
                <c:pt idx="15102">
                  <c:v>-387.5</c:v>
                </c:pt>
                <c:pt idx="15103">
                  <c:v>-617.4</c:v>
                </c:pt>
                <c:pt idx="15104">
                  <c:v>-10000.0</c:v>
                </c:pt>
                <c:pt idx="15105">
                  <c:v>-140.17</c:v>
                </c:pt>
                <c:pt idx="15106">
                  <c:v>-2252.12</c:v>
                </c:pt>
                <c:pt idx="15107">
                  <c:v>-772.5</c:v>
                </c:pt>
                <c:pt idx="15108">
                  <c:v>-593.19</c:v>
                </c:pt>
                <c:pt idx="15109">
                  <c:v>-854.17</c:v>
                </c:pt>
                <c:pt idx="15110">
                  <c:v>-448.0</c:v>
                </c:pt>
                <c:pt idx="15111">
                  <c:v>-140.0</c:v>
                </c:pt>
                <c:pt idx="15112">
                  <c:v>-203.51</c:v>
                </c:pt>
                <c:pt idx="15113">
                  <c:v>-108.0</c:v>
                </c:pt>
                <c:pt idx="15114">
                  <c:v>0.0</c:v>
                </c:pt>
                <c:pt idx="15115">
                  <c:v>-2781.09</c:v>
                </c:pt>
                <c:pt idx="15116">
                  <c:v>-233.33</c:v>
                </c:pt>
                <c:pt idx="15117">
                  <c:v>-191.41</c:v>
                </c:pt>
                <c:pt idx="15118">
                  <c:v>-425.0</c:v>
                </c:pt>
                <c:pt idx="15119">
                  <c:v>-110.9</c:v>
                </c:pt>
                <c:pt idx="15120">
                  <c:v>-409.8</c:v>
                </c:pt>
                <c:pt idx="15121">
                  <c:v>-240.0</c:v>
                </c:pt>
                <c:pt idx="15122">
                  <c:v>-965.88</c:v>
                </c:pt>
                <c:pt idx="15123">
                  <c:v>-100.0</c:v>
                </c:pt>
                <c:pt idx="15124">
                  <c:v>-233.33</c:v>
                </c:pt>
                <c:pt idx="15125">
                  <c:v>-1500.0</c:v>
                </c:pt>
                <c:pt idx="15126">
                  <c:v>-180.9</c:v>
                </c:pt>
                <c:pt idx="15127">
                  <c:v>-2854.16</c:v>
                </c:pt>
                <c:pt idx="15128">
                  <c:v>-245.39</c:v>
                </c:pt>
                <c:pt idx="15129">
                  <c:v>-330.53</c:v>
                </c:pt>
                <c:pt idx="15130">
                  <c:v>-750.0</c:v>
                </c:pt>
                <c:pt idx="15131">
                  <c:v>-1399.5</c:v>
                </c:pt>
                <c:pt idx="15132">
                  <c:v>-690.9499999999994</c:v>
                </c:pt>
                <c:pt idx="15133">
                  <c:v>-800.0</c:v>
                </c:pt>
                <c:pt idx="15134">
                  <c:v>-500.0</c:v>
                </c:pt>
                <c:pt idx="15135">
                  <c:v>-248.78</c:v>
                </c:pt>
                <c:pt idx="15136">
                  <c:v>-171.05</c:v>
                </c:pt>
                <c:pt idx="15137">
                  <c:v>-102.47</c:v>
                </c:pt>
                <c:pt idx="15138">
                  <c:v>-225.0</c:v>
                </c:pt>
                <c:pt idx="15139">
                  <c:v>-100.0</c:v>
                </c:pt>
                <c:pt idx="15140">
                  <c:v>-572.39</c:v>
                </c:pt>
                <c:pt idx="15141">
                  <c:v>-150.0</c:v>
                </c:pt>
                <c:pt idx="15142">
                  <c:v>-515.92</c:v>
                </c:pt>
                <c:pt idx="15143">
                  <c:v>-115.85</c:v>
                </c:pt>
                <c:pt idx="15144">
                  <c:v>-1732.0</c:v>
                </c:pt>
                <c:pt idx="15145">
                  <c:v>-243.57</c:v>
                </c:pt>
                <c:pt idx="15146">
                  <c:v>-369.18</c:v>
                </c:pt>
                <c:pt idx="15147">
                  <c:v>-862.67</c:v>
                </c:pt>
                <c:pt idx="15148">
                  <c:v>-1000.0</c:v>
                </c:pt>
                <c:pt idx="15149">
                  <c:v>-112.55</c:v>
                </c:pt>
                <c:pt idx="15150">
                  <c:v>-112.88</c:v>
                </c:pt>
                <c:pt idx="15151">
                  <c:v>-389.12</c:v>
                </c:pt>
                <c:pt idx="15152">
                  <c:v>-256.55</c:v>
                </c:pt>
                <c:pt idx="15153">
                  <c:v>-200.61</c:v>
                </c:pt>
                <c:pt idx="15154">
                  <c:v>-408.14</c:v>
                </c:pt>
                <c:pt idx="15155">
                  <c:v>-150.0</c:v>
                </c:pt>
                <c:pt idx="15156">
                  <c:v>-310.0</c:v>
                </c:pt>
                <c:pt idx="15157">
                  <c:v>-269.75</c:v>
                </c:pt>
                <c:pt idx="15158">
                  <c:v>-490.44</c:v>
                </c:pt>
                <c:pt idx="15159">
                  <c:v>-2460.38</c:v>
                </c:pt>
                <c:pt idx="15160">
                  <c:v>-1800.0</c:v>
                </c:pt>
                <c:pt idx="15161">
                  <c:v>-562.5</c:v>
                </c:pt>
                <c:pt idx="15162">
                  <c:v>-675.0</c:v>
                </c:pt>
                <c:pt idx="15163">
                  <c:v>-7500.0</c:v>
                </c:pt>
                <c:pt idx="15164">
                  <c:v>-134993.0</c:v>
                </c:pt>
                <c:pt idx="15165">
                  <c:v>-200.0</c:v>
                </c:pt>
                <c:pt idx="15166">
                  <c:v>-18674.8</c:v>
                </c:pt>
                <c:pt idx="15167">
                  <c:v>-6662.18</c:v>
                </c:pt>
                <c:pt idx="15168">
                  <c:v>-100.0</c:v>
                </c:pt>
                <c:pt idx="15169">
                  <c:v>-1770.14</c:v>
                </c:pt>
                <c:pt idx="15170">
                  <c:v>-294.33</c:v>
                </c:pt>
                <c:pt idx="15171">
                  <c:v>-18191.91999999999</c:v>
                </c:pt>
                <c:pt idx="15172">
                  <c:v>-8532.0</c:v>
                </c:pt>
                <c:pt idx="15173">
                  <c:v>-133.84</c:v>
                </c:pt>
                <c:pt idx="15174">
                  <c:v>-357.31</c:v>
                </c:pt>
                <c:pt idx="15175">
                  <c:v>-52.86</c:v>
                </c:pt>
                <c:pt idx="15176">
                  <c:v>-2.45</c:v>
                </c:pt>
                <c:pt idx="15177">
                  <c:v>-17002.57</c:v>
                </c:pt>
                <c:pt idx="15178">
                  <c:v>-18234.66</c:v>
                </c:pt>
                <c:pt idx="15179">
                  <c:v>-1117.66</c:v>
                </c:pt>
                <c:pt idx="15180">
                  <c:v>-200.0</c:v>
                </c:pt>
                <c:pt idx="15181">
                  <c:v>-187.92</c:v>
                </c:pt>
                <c:pt idx="15182">
                  <c:v>-500.0</c:v>
                </c:pt>
                <c:pt idx="15183">
                  <c:v>-144.83</c:v>
                </c:pt>
                <c:pt idx="15184">
                  <c:v>-2404.5</c:v>
                </c:pt>
                <c:pt idx="15185">
                  <c:v>-31996.0</c:v>
                </c:pt>
                <c:pt idx="15186">
                  <c:v>-300.0</c:v>
                </c:pt>
                <c:pt idx="15187">
                  <c:v>-1175.76</c:v>
                </c:pt>
                <c:pt idx="15188">
                  <c:v>-281.0</c:v>
                </c:pt>
                <c:pt idx="15189">
                  <c:v>-432.87</c:v>
                </c:pt>
                <c:pt idx="15190">
                  <c:v>-1361.5</c:v>
                </c:pt>
                <c:pt idx="15191">
                  <c:v>0.0</c:v>
                </c:pt>
                <c:pt idx="15192">
                  <c:v>-900.0</c:v>
                </c:pt>
                <c:pt idx="15193">
                  <c:v>-4900.0</c:v>
                </c:pt>
                <c:pt idx="15194">
                  <c:v>-2355.0</c:v>
                </c:pt>
                <c:pt idx="15195">
                  <c:v>-4900.0</c:v>
                </c:pt>
                <c:pt idx="15196">
                  <c:v>-838.5</c:v>
                </c:pt>
                <c:pt idx="15197">
                  <c:v>-178.92</c:v>
                </c:pt>
                <c:pt idx="15198">
                  <c:v>-313.68</c:v>
                </c:pt>
                <c:pt idx="15199">
                  <c:v>-609.29</c:v>
                </c:pt>
                <c:pt idx="15200">
                  <c:v>-1168.75</c:v>
                </c:pt>
                <c:pt idx="15201">
                  <c:v>-114.0</c:v>
                </c:pt>
                <c:pt idx="15202">
                  <c:v>-815.53</c:v>
                </c:pt>
                <c:pt idx="15203">
                  <c:v>-509.73</c:v>
                </c:pt>
                <c:pt idx="15204">
                  <c:v>-206.75</c:v>
                </c:pt>
                <c:pt idx="15205">
                  <c:v>-100.0</c:v>
                </c:pt>
                <c:pt idx="15206">
                  <c:v>0.0</c:v>
                </c:pt>
                <c:pt idx="15207">
                  <c:v>-3676.0</c:v>
                </c:pt>
                <c:pt idx="15208">
                  <c:v>-373.29</c:v>
                </c:pt>
                <c:pt idx="15209">
                  <c:v>-119.0</c:v>
                </c:pt>
                <c:pt idx="15210">
                  <c:v>-443.1</c:v>
                </c:pt>
                <c:pt idx="15211">
                  <c:v>-1830.43</c:v>
                </c:pt>
                <c:pt idx="15212">
                  <c:v>-932.3399999999979</c:v>
                </c:pt>
                <c:pt idx="15213">
                  <c:v>-500.0</c:v>
                </c:pt>
                <c:pt idx="15214">
                  <c:v>-300.0</c:v>
                </c:pt>
                <c:pt idx="15215">
                  <c:v>-714.0</c:v>
                </c:pt>
                <c:pt idx="15216">
                  <c:v>-280.65</c:v>
                </c:pt>
                <c:pt idx="15217">
                  <c:v>-150.0</c:v>
                </c:pt>
                <c:pt idx="15218">
                  <c:v>-781.2</c:v>
                </c:pt>
                <c:pt idx="15219">
                  <c:v>-139.37</c:v>
                </c:pt>
                <c:pt idx="15220">
                  <c:v>-811.2</c:v>
                </c:pt>
                <c:pt idx="15221">
                  <c:v>-186.22</c:v>
                </c:pt>
                <c:pt idx="15222">
                  <c:v>-160.0</c:v>
                </c:pt>
                <c:pt idx="15223">
                  <c:v>-145.22</c:v>
                </c:pt>
                <c:pt idx="15224">
                  <c:v>-3250.0</c:v>
                </c:pt>
                <c:pt idx="15225">
                  <c:v>-368.89</c:v>
                </c:pt>
                <c:pt idx="15226">
                  <c:v>-210.28</c:v>
                </c:pt>
                <c:pt idx="15227">
                  <c:v>-175.0</c:v>
                </c:pt>
                <c:pt idx="15228">
                  <c:v>-1584.69</c:v>
                </c:pt>
                <c:pt idx="15229">
                  <c:v>-177.2</c:v>
                </c:pt>
                <c:pt idx="15230">
                  <c:v>-1045.42</c:v>
                </c:pt>
                <c:pt idx="15231">
                  <c:v>-1572.35</c:v>
                </c:pt>
                <c:pt idx="15232">
                  <c:v>-1710.15</c:v>
                </c:pt>
                <c:pt idx="15233">
                  <c:v>-210.0</c:v>
                </c:pt>
                <c:pt idx="15234">
                  <c:v>-146.6</c:v>
                </c:pt>
                <c:pt idx="15235">
                  <c:v>-349.85</c:v>
                </c:pt>
                <c:pt idx="15236">
                  <c:v>-3473.61</c:v>
                </c:pt>
                <c:pt idx="15237">
                  <c:v>-4500.0</c:v>
                </c:pt>
                <c:pt idx="15238">
                  <c:v>-535.0</c:v>
                </c:pt>
                <c:pt idx="15239">
                  <c:v>-315.0</c:v>
                </c:pt>
                <c:pt idx="15240">
                  <c:v>-650.0</c:v>
                </c:pt>
                <c:pt idx="15241">
                  <c:v>-283.81</c:v>
                </c:pt>
                <c:pt idx="15242">
                  <c:v>-900.0</c:v>
                </c:pt>
                <c:pt idx="15243">
                  <c:v>-595.0</c:v>
                </c:pt>
                <c:pt idx="15244">
                  <c:v>-310.01</c:v>
                </c:pt>
                <c:pt idx="15245">
                  <c:v>-231.6</c:v>
                </c:pt>
                <c:pt idx="15246">
                  <c:v>-462.5</c:v>
                </c:pt>
                <c:pt idx="15247">
                  <c:v>-101.83</c:v>
                </c:pt>
                <c:pt idx="15248">
                  <c:v>-658.09</c:v>
                </c:pt>
                <c:pt idx="15249">
                  <c:v>-100.0</c:v>
                </c:pt>
                <c:pt idx="15250">
                  <c:v>-663.0</c:v>
                </c:pt>
                <c:pt idx="15251">
                  <c:v>-100.93</c:v>
                </c:pt>
                <c:pt idx="15252">
                  <c:v>-203.63</c:v>
                </c:pt>
                <c:pt idx="15253">
                  <c:v>-185.0</c:v>
                </c:pt>
                <c:pt idx="15254">
                  <c:v>-150.0</c:v>
                </c:pt>
                <c:pt idx="15255">
                  <c:v>-374.4299999999996</c:v>
                </c:pt>
                <c:pt idx="15256">
                  <c:v>-116.66</c:v>
                </c:pt>
                <c:pt idx="15257">
                  <c:v>-119.0</c:v>
                </c:pt>
                <c:pt idx="15258">
                  <c:v>-105.0</c:v>
                </c:pt>
                <c:pt idx="15259">
                  <c:v>-262.0</c:v>
                </c:pt>
                <c:pt idx="15260">
                  <c:v>-148.35</c:v>
                </c:pt>
                <c:pt idx="15261">
                  <c:v>-743.92</c:v>
                </c:pt>
                <c:pt idx="15262">
                  <c:v>-1012.7</c:v>
                </c:pt>
                <c:pt idx="15263">
                  <c:v>-300.0</c:v>
                </c:pt>
                <c:pt idx="15264">
                  <c:v>-264.89</c:v>
                </c:pt>
                <c:pt idx="15265">
                  <c:v>-250.0</c:v>
                </c:pt>
                <c:pt idx="15266">
                  <c:v>-329.45</c:v>
                </c:pt>
                <c:pt idx="15267">
                  <c:v>-144.85</c:v>
                </c:pt>
                <c:pt idx="15268">
                  <c:v>-625.0</c:v>
                </c:pt>
                <c:pt idx="15269">
                  <c:v>-4344.0</c:v>
                </c:pt>
                <c:pt idx="15270">
                  <c:v>-6490.0</c:v>
                </c:pt>
                <c:pt idx="15271">
                  <c:v>-9863.77</c:v>
                </c:pt>
                <c:pt idx="15272">
                  <c:v>-826.4</c:v>
                </c:pt>
                <c:pt idx="15273">
                  <c:v>-6.35551597E6</c:v>
                </c:pt>
                <c:pt idx="15274">
                  <c:v>-2016.48</c:v>
                </c:pt>
                <c:pt idx="15275">
                  <c:v>-565.72</c:v>
                </c:pt>
                <c:pt idx="15276">
                  <c:v>-8646.12</c:v>
                </c:pt>
                <c:pt idx="15277">
                  <c:v>-652.89</c:v>
                </c:pt>
                <c:pt idx="15278">
                  <c:v>-5650.85</c:v>
                </c:pt>
                <c:pt idx="15279">
                  <c:v>-11294.29</c:v>
                </c:pt>
                <c:pt idx="15280">
                  <c:v>-70.58</c:v>
                </c:pt>
                <c:pt idx="15281">
                  <c:v>-1345.31</c:v>
                </c:pt>
                <c:pt idx="15282">
                  <c:v>-3250.0</c:v>
                </c:pt>
                <c:pt idx="15283">
                  <c:v>2.98</c:v>
                </c:pt>
                <c:pt idx="15284">
                  <c:v>-8881.49</c:v>
                </c:pt>
                <c:pt idx="15285">
                  <c:v>-9036.879999999908</c:v>
                </c:pt>
                <c:pt idx="15286">
                  <c:v>-997.26</c:v>
                </c:pt>
                <c:pt idx="15287">
                  <c:v>-395.73</c:v>
                </c:pt>
                <c:pt idx="15288">
                  <c:v>-4986.3</c:v>
                </c:pt>
                <c:pt idx="15289">
                  <c:v>-4986.3</c:v>
                </c:pt>
                <c:pt idx="15290">
                  <c:v>-4517.23</c:v>
                </c:pt>
                <c:pt idx="15291">
                  <c:v>-741.0</c:v>
                </c:pt>
                <c:pt idx="15292">
                  <c:v>-3000.0</c:v>
                </c:pt>
                <c:pt idx="15293">
                  <c:v>-511.2</c:v>
                </c:pt>
                <c:pt idx="15294">
                  <c:v>-100.0</c:v>
                </c:pt>
                <c:pt idx="15295">
                  <c:v>-940.9599999999994</c:v>
                </c:pt>
                <c:pt idx="15296">
                  <c:v>-1190.76</c:v>
                </c:pt>
                <c:pt idx="15297">
                  <c:v>-453.0</c:v>
                </c:pt>
                <c:pt idx="15298">
                  <c:v>-450.0</c:v>
                </c:pt>
                <c:pt idx="15299">
                  <c:v>-282.19</c:v>
                </c:pt>
                <c:pt idx="15300">
                  <c:v>-250.0</c:v>
                </c:pt>
                <c:pt idx="15301">
                  <c:v>-119.35</c:v>
                </c:pt>
                <c:pt idx="15302">
                  <c:v>-900.0</c:v>
                </c:pt>
                <c:pt idx="15303">
                  <c:v>-206.36</c:v>
                </c:pt>
                <c:pt idx="15304">
                  <c:v>-200.0</c:v>
                </c:pt>
                <c:pt idx="15305">
                  <c:v>-129.62</c:v>
                </c:pt>
                <c:pt idx="15306">
                  <c:v>-225.1</c:v>
                </c:pt>
                <c:pt idx="15307">
                  <c:v>-1106.5</c:v>
                </c:pt>
                <c:pt idx="15308">
                  <c:v>-595.16</c:v>
                </c:pt>
                <c:pt idx="15309">
                  <c:v>-192.5</c:v>
                </c:pt>
                <c:pt idx="15310">
                  <c:v>-140.0</c:v>
                </c:pt>
                <c:pt idx="15311">
                  <c:v>-351.68</c:v>
                </c:pt>
                <c:pt idx="15312">
                  <c:v>-114.6</c:v>
                </c:pt>
                <c:pt idx="15313">
                  <c:v>-400.0</c:v>
                </c:pt>
                <c:pt idx="15314">
                  <c:v>-199.35</c:v>
                </c:pt>
                <c:pt idx="15315">
                  <c:v>-750.0</c:v>
                </c:pt>
                <c:pt idx="15316">
                  <c:v>-1045.37</c:v>
                </c:pt>
                <c:pt idx="15317">
                  <c:v>-975.0</c:v>
                </c:pt>
                <c:pt idx="15318">
                  <c:v>-1014.28</c:v>
                </c:pt>
                <c:pt idx="15319">
                  <c:v>-110.18</c:v>
                </c:pt>
                <c:pt idx="15320">
                  <c:v>-850.9</c:v>
                </c:pt>
                <c:pt idx="15321">
                  <c:v>-630.1</c:v>
                </c:pt>
                <c:pt idx="15322">
                  <c:v>-5480.27</c:v>
                </c:pt>
                <c:pt idx="15323">
                  <c:v>-12830.11</c:v>
                </c:pt>
                <c:pt idx="15324">
                  <c:v>-7010.48</c:v>
                </c:pt>
                <c:pt idx="15325">
                  <c:v>-7391.54</c:v>
                </c:pt>
                <c:pt idx="15326">
                  <c:v>-5836.2</c:v>
                </c:pt>
                <c:pt idx="15327">
                  <c:v>-10556.61</c:v>
                </c:pt>
                <c:pt idx="15328">
                  <c:v>-3094.33</c:v>
                </c:pt>
                <c:pt idx="15329">
                  <c:v>-1268.67</c:v>
                </c:pt>
                <c:pt idx="15330">
                  <c:v>-246.31</c:v>
                </c:pt>
                <c:pt idx="15331">
                  <c:v>-100.0</c:v>
                </c:pt>
                <c:pt idx="15332">
                  <c:v>-365.0</c:v>
                </c:pt>
                <c:pt idx="15333">
                  <c:v>-10689.1</c:v>
                </c:pt>
                <c:pt idx="15334">
                  <c:v>-100.0</c:v>
                </c:pt>
                <c:pt idx="15335">
                  <c:v>-1049.2</c:v>
                </c:pt>
                <c:pt idx="15336">
                  <c:v>-450.0</c:v>
                </c:pt>
                <c:pt idx="15337">
                  <c:v>-179.07</c:v>
                </c:pt>
                <c:pt idx="15338">
                  <c:v>-162.55</c:v>
                </c:pt>
                <c:pt idx="15339">
                  <c:v>-112.0</c:v>
                </c:pt>
                <c:pt idx="15340">
                  <c:v>-150.0</c:v>
                </c:pt>
                <c:pt idx="15341">
                  <c:v>-688.11</c:v>
                </c:pt>
                <c:pt idx="15342">
                  <c:v>-222.5</c:v>
                </c:pt>
                <c:pt idx="15343">
                  <c:v>-250.0</c:v>
                </c:pt>
                <c:pt idx="15344">
                  <c:v>-656.48</c:v>
                </c:pt>
                <c:pt idx="15345">
                  <c:v>-4358.0</c:v>
                </c:pt>
                <c:pt idx="15346">
                  <c:v>-2402.15</c:v>
                </c:pt>
                <c:pt idx="15347">
                  <c:v>-1500.0</c:v>
                </c:pt>
                <c:pt idx="15348">
                  <c:v>-2496.55</c:v>
                </c:pt>
                <c:pt idx="15349">
                  <c:v>-1500.0</c:v>
                </c:pt>
                <c:pt idx="15350">
                  <c:v>-6470.88</c:v>
                </c:pt>
                <c:pt idx="15351">
                  <c:v>-5.97</c:v>
                </c:pt>
                <c:pt idx="15352">
                  <c:v>-160.0</c:v>
                </c:pt>
                <c:pt idx="15353">
                  <c:v>-270.0</c:v>
                </c:pt>
                <c:pt idx="15354">
                  <c:v>-736.0</c:v>
                </c:pt>
                <c:pt idx="15355">
                  <c:v>-125.0</c:v>
                </c:pt>
                <c:pt idx="15356">
                  <c:v>-204551.91</c:v>
                </c:pt>
                <c:pt idx="15357">
                  <c:v>-200.0</c:v>
                </c:pt>
                <c:pt idx="15358">
                  <c:v>-229.4</c:v>
                </c:pt>
                <c:pt idx="15359">
                  <c:v>-141.27</c:v>
                </c:pt>
                <c:pt idx="15360">
                  <c:v>-150.0</c:v>
                </c:pt>
                <c:pt idx="15361">
                  <c:v>-625.0</c:v>
                </c:pt>
                <c:pt idx="15362">
                  <c:v>-152.77</c:v>
                </c:pt>
                <c:pt idx="15363">
                  <c:v>-3788.09</c:v>
                </c:pt>
                <c:pt idx="15364">
                  <c:v>-145.8</c:v>
                </c:pt>
                <c:pt idx="15365">
                  <c:v>-135.0</c:v>
                </c:pt>
                <c:pt idx="15366">
                  <c:v>-950.0</c:v>
                </c:pt>
                <c:pt idx="15367">
                  <c:v>-522.41</c:v>
                </c:pt>
                <c:pt idx="15368">
                  <c:v>-483.0</c:v>
                </c:pt>
                <c:pt idx="15369">
                  <c:v>-1634.65</c:v>
                </c:pt>
                <c:pt idx="15370">
                  <c:v>-600.0</c:v>
                </c:pt>
                <c:pt idx="15371">
                  <c:v>-100.0</c:v>
                </c:pt>
                <c:pt idx="15372">
                  <c:v>-1284.25</c:v>
                </c:pt>
                <c:pt idx="15373">
                  <c:v>-750.0</c:v>
                </c:pt>
                <c:pt idx="15374">
                  <c:v>-170.0</c:v>
                </c:pt>
                <c:pt idx="15375">
                  <c:v>-249.89</c:v>
                </c:pt>
                <c:pt idx="15376">
                  <c:v>-150.0</c:v>
                </c:pt>
                <c:pt idx="15377">
                  <c:v>-2110.48</c:v>
                </c:pt>
                <c:pt idx="15378">
                  <c:v>-180.0</c:v>
                </c:pt>
                <c:pt idx="15379">
                  <c:v>-146.67</c:v>
                </c:pt>
                <c:pt idx="15380">
                  <c:v>-750.0</c:v>
                </c:pt>
                <c:pt idx="15381">
                  <c:v>-11635.64</c:v>
                </c:pt>
                <c:pt idx="15382">
                  <c:v>-4500.0</c:v>
                </c:pt>
                <c:pt idx="15383">
                  <c:v>-11626.6</c:v>
                </c:pt>
                <c:pt idx="15384">
                  <c:v>-5272.94</c:v>
                </c:pt>
                <c:pt idx="15385">
                  <c:v>-6198.72</c:v>
                </c:pt>
                <c:pt idx="15386">
                  <c:v>-9278.66</c:v>
                </c:pt>
                <c:pt idx="15387">
                  <c:v>-3.35</c:v>
                </c:pt>
                <c:pt idx="15388">
                  <c:v>-826.0</c:v>
                </c:pt>
                <c:pt idx="15389">
                  <c:v>-6109.32</c:v>
                </c:pt>
                <c:pt idx="15390">
                  <c:v>-27711.91</c:v>
                </c:pt>
                <c:pt idx="15391">
                  <c:v>-10735.88</c:v>
                </c:pt>
                <c:pt idx="15392">
                  <c:v>-3825.0</c:v>
                </c:pt>
                <c:pt idx="15393">
                  <c:v>-200.0</c:v>
                </c:pt>
                <c:pt idx="15394">
                  <c:v>-502.98</c:v>
                </c:pt>
                <c:pt idx="15395">
                  <c:v>-300.0</c:v>
                </c:pt>
                <c:pt idx="15396">
                  <c:v>-1327.08</c:v>
                </c:pt>
                <c:pt idx="15397">
                  <c:v>-262.5</c:v>
                </c:pt>
                <c:pt idx="15398">
                  <c:v>-304.02</c:v>
                </c:pt>
                <c:pt idx="15399">
                  <c:v>-364.0</c:v>
                </c:pt>
                <c:pt idx="15400">
                  <c:v>-450.0</c:v>
                </c:pt>
                <c:pt idx="15401">
                  <c:v>-761.75</c:v>
                </c:pt>
                <c:pt idx="15402">
                  <c:v>-773.07</c:v>
                </c:pt>
                <c:pt idx="15403">
                  <c:v>-773.07</c:v>
                </c:pt>
                <c:pt idx="15404">
                  <c:v>-626.5</c:v>
                </c:pt>
                <c:pt idx="15405">
                  <c:v>-2701.74</c:v>
                </c:pt>
                <c:pt idx="15406">
                  <c:v>-500.0</c:v>
                </c:pt>
                <c:pt idx="15407">
                  <c:v>-101.83</c:v>
                </c:pt>
                <c:pt idx="15408">
                  <c:v>-397.0</c:v>
                </c:pt>
                <c:pt idx="15409">
                  <c:v>-169.98</c:v>
                </c:pt>
                <c:pt idx="15410">
                  <c:v>-4969.77</c:v>
                </c:pt>
                <c:pt idx="15411">
                  <c:v>-2499.12</c:v>
                </c:pt>
                <c:pt idx="15412">
                  <c:v>-16.53</c:v>
                </c:pt>
                <c:pt idx="15413">
                  <c:v>-12.78</c:v>
                </c:pt>
                <c:pt idx="15414">
                  <c:v>-107.96</c:v>
                </c:pt>
                <c:pt idx="15415">
                  <c:v>-200.0</c:v>
                </c:pt>
                <c:pt idx="15416">
                  <c:v>-4400.0</c:v>
                </c:pt>
                <c:pt idx="15417">
                  <c:v>-5155.0</c:v>
                </c:pt>
                <c:pt idx="15418">
                  <c:v>-268.33</c:v>
                </c:pt>
                <c:pt idx="15419">
                  <c:v>-208.7</c:v>
                </c:pt>
                <c:pt idx="15420">
                  <c:v>-107439.92</c:v>
                </c:pt>
                <c:pt idx="15421">
                  <c:v>-719.0</c:v>
                </c:pt>
                <c:pt idx="15422">
                  <c:v>-1049.46</c:v>
                </c:pt>
                <c:pt idx="15423">
                  <c:v>-180.0</c:v>
                </c:pt>
                <c:pt idx="15424">
                  <c:v>-171.7</c:v>
                </c:pt>
                <c:pt idx="15425">
                  <c:v>-264.3</c:v>
                </c:pt>
                <c:pt idx="15426">
                  <c:v>-100.0</c:v>
                </c:pt>
                <c:pt idx="15427">
                  <c:v>-614.0</c:v>
                </c:pt>
                <c:pt idx="15428">
                  <c:v>-5053.76</c:v>
                </c:pt>
                <c:pt idx="15429">
                  <c:v>-2000.0</c:v>
                </c:pt>
                <c:pt idx="15430">
                  <c:v>-6112.62</c:v>
                </c:pt>
                <c:pt idx="15431">
                  <c:v>-33382.98</c:v>
                </c:pt>
                <c:pt idx="15432">
                  <c:v>-317.0</c:v>
                </c:pt>
                <c:pt idx="15433">
                  <c:v>-55.94</c:v>
                </c:pt>
                <c:pt idx="15434">
                  <c:v>-1461.98</c:v>
                </c:pt>
                <c:pt idx="15435">
                  <c:v>-5043.0</c:v>
                </c:pt>
                <c:pt idx="15436">
                  <c:v>-250.0</c:v>
                </c:pt>
                <c:pt idx="15437">
                  <c:v>-861.29</c:v>
                </c:pt>
                <c:pt idx="15438">
                  <c:v>-32481.0</c:v>
                </c:pt>
                <c:pt idx="15439">
                  <c:v>-2570.0</c:v>
                </c:pt>
                <c:pt idx="15440">
                  <c:v>-136.82</c:v>
                </c:pt>
                <c:pt idx="15441">
                  <c:v>-1420.0</c:v>
                </c:pt>
                <c:pt idx="15442">
                  <c:v>-453.0</c:v>
                </c:pt>
                <c:pt idx="15443">
                  <c:v>-178.28</c:v>
                </c:pt>
                <c:pt idx="15444">
                  <c:v>-1224.64</c:v>
                </c:pt>
                <c:pt idx="15445">
                  <c:v>-100.0</c:v>
                </c:pt>
                <c:pt idx="15446">
                  <c:v>-157.6</c:v>
                </c:pt>
                <c:pt idx="15447">
                  <c:v>-197.02</c:v>
                </c:pt>
                <c:pt idx="15448">
                  <c:v>-120.0</c:v>
                </c:pt>
                <c:pt idx="15449">
                  <c:v>-3750.0</c:v>
                </c:pt>
                <c:pt idx="15450">
                  <c:v>-2876.0</c:v>
                </c:pt>
                <c:pt idx="15451">
                  <c:v>-1647.0</c:v>
                </c:pt>
                <c:pt idx="15452">
                  <c:v>-13300.0</c:v>
                </c:pt>
                <c:pt idx="15453">
                  <c:v>-994.0</c:v>
                </c:pt>
                <c:pt idx="15454">
                  <c:v>-26988.0</c:v>
                </c:pt>
                <c:pt idx="15455">
                  <c:v>-3589.08</c:v>
                </c:pt>
                <c:pt idx="15456">
                  <c:v>-8108.8</c:v>
                </c:pt>
                <c:pt idx="15457">
                  <c:v>-10749.47</c:v>
                </c:pt>
                <c:pt idx="15458">
                  <c:v>-332.15</c:v>
                </c:pt>
                <c:pt idx="15459">
                  <c:v>-10.12</c:v>
                </c:pt>
                <c:pt idx="15460">
                  <c:v>-10.12</c:v>
                </c:pt>
                <c:pt idx="15461">
                  <c:v>-12654.0</c:v>
                </c:pt>
                <c:pt idx="15462">
                  <c:v>-4600.0</c:v>
                </c:pt>
                <c:pt idx="15463">
                  <c:v>-801.2</c:v>
                </c:pt>
                <c:pt idx="15464">
                  <c:v>-6262.38</c:v>
                </c:pt>
                <c:pt idx="15465">
                  <c:v>-1000.0</c:v>
                </c:pt>
                <c:pt idx="15466">
                  <c:v>-500.0</c:v>
                </c:pt>
                <c:pt idx="15467">
                  <c:v>-100.0</c:v>
                </c:pt>
                <c:pt idx="15468">
                  <c:v>-215.0</c:v>
                </c:pt>
                <c:pt idx="15469">
                  <c:v>-8383.0</c:v>
                </c:pt>
                <c:pt idx="15470">
                  <c:v>-600.0</c:v>
                </c:pt>
                <c:pt idx="15471">
                  <c:v>-733.17</c:v>
                </c:pt>
                <c:pt idx="15472">
                  <c:v>-952.5</c:v>
                </c:pt>
                <c:pt idx="15473">
                  <c:v>-260.0</c:v>
                </c:pt>
                <c:pt idx="15474">
                  <c:v>-112.5</c:v>
                </c:pt>
                <c:pt idx="15475">
                  <c:v>-500.0</c:v>
                </c:pt>
                <c:pt idx="15476">
                  <c:v>-120.0</c:v>
                </c:pt>
                <c:pt idx="15477">
                  <c:v>-126.0</c:v>
                </c:pt>
                <c:pt idx="15478">
                  <c:v>-249.9</c:v>
                </c:pt>
                <c:pt idx="15479">
                  <c:v>-600.0</c:v>
                </c:pt>
                <c:pt idx="15480">
                  <c:v>-486.55</c:v>
                </c:pt>
                <c:pt idx="15481">
                  <c:v>-300.0</c:v>
                </c:pt>
                <c:pt idx="15482">
                  <c:v>-802.08</c:v>
                </c:pt>
                <c:pt idx="15483">
                  <c:v>-116.28</c:v>
                </c:pt>
                <c:pt idx="15484">
                  <c:v>-666.05</c:v>
                </c:pt>
                <c:pt idx="15485">
                  <c:v>-156.76</c:v>
                </c:pt>
                <c:pt idx="15486">
                  <c:v>-528.0</c:v>
                </c:pt>
                <c:pt idx="15487">
                  <c:v>-178.34</c:v>
                </c:pt>
                <c:pt idx="15488">
                  <c:v>-1384.84</c:v>
                </c:pt>
                <c:pt idx="15489">
                  <c:v>-2109.0</c:v>
                </c:pt>
                <c:pt idx="15490">
                  <c:v>-1530.0</c:v>
                </c:pt>
                <c:pt idx="15491">
                  <c:v>-426.0</c:v>
                </c:pt>
                <c:pt idx="15492">
                  <c:v>-209.85</c:v>
                </c:pt>
                <c:pt idx="15493">
                  <c:v>-300.0</c:v>
                </c:pt>
                <c:pt idx="15494">
                  <c:v>-377.91</c:v>
                </c:pt>
                <c:pt idx="15495">
                  <c:v>-117.0</c:v>
                </c:pt>
                <c:pt idx="15496">
                  <c:v>-1997.83</c:v>
                </c:pt>
                <c:pt idx="15497">
                  <c:v>-145.0</c:v>
                </c:pt>
                <c:pt idx="15498">
                  <c:v>-4991.37</c:v>
                </c:pt>
                <c:pt idx="15499">
                  <c:v>-900.0</c:v>
                </c:pt>
                <c:pt idx="15500">
                  <c:v>-150.0</c:v>
                </c:pt>
                <c:pt idx="15501">
                  <c:v>-179.61</c:v>
                </c:pt>
                <c:pt idx="15502">
                  <c:v>-494.95</c:v>
                </c:pt>
                <c:pt idx="15503">
                  <c:v>-105.0</c:v>
                </c:pt>
                <c:pt idx="15504">
                  <c:v>-500.0</c:v>
                </c:pt>
                <c:pt idx="15505">
                  <c:v>-756.0</c:v>
                </c:pt>
                <c:pt idx="15506">
                  <c:v>-530.0</c:v>
                </c:pt>
                <c:pt idx="15507">
                  <c:v>-34181.6</c:v>
                </c:pt>
                <c:pt idx="15508">
                  <c:v>-300.0</c:v>
                </c:pt>
                <c:pt idx="15509">
                  <c:v>-19.94</c:v>
                </c:pt>
                <c:pt idx="15510">
                  <c:v>-555.88</c:v>
                </c:pt>
                <c:pt idx="15511">
                  <c:v>-125.0</c:v>
                </c:pt>
                <c:pt idx="15512">
                  <c:v>-1551.98</c:v>
                </c:pt>
                <c:pt idx="15513">
                  <c:v>0.0</c:v>
                </c:pt>
                <c:pt idx="15514">
                  <c:v>-385.0</c:v>
                </c:pt>
                <c:pt idx="15515">
                  <c:v>-160.02</c:v>
                </c:pt>
                <c:pt idx="15516">
                  <c:v>-500.0</c:v>
                </c:pt>
                <c:pt idx="15517">
                  <c:v>-565.0</c:v>
                </c:pt>
                <c:pt idx="15518">
                  <c:v>-750.0</c:v>
                </c:pt>
                <c:pt idx="15519">
                  <c:v>-300.0</c:v>
                </c:pt>
                <c:pt idx="15520">
                  <c:v>-1997.42</c:v>
                </c:pt>
                <c:pt idx="15521">
                  <c:v>-125.0</c:v>
                </c:pt>
                <c:pt idx="15522">
                  <c:v>-184.45</c:v>
                </c:pt>
                <c:pt idx="15523">
                  <c:v>-2282.95</c:v>
                </c:pt>
                <c:pt idx="15524">
                  <c:v>-1631.13</c:v>
                </c:pt>
                <c:pt idx="15525">
                  <c:v>-307.45</c:v>
                </c:pt>
                <c:pt idx="15526">
                  <c:v>-1181.59</c:v>
                </c:pt>
                <c:pt idx="15527">
                  <c:v>-626.5</c:v>
                </c:pt>
                <c:pt idx="15528">
                  <c:v>-2500.0</c:v>
                </c:pt>
                <c:pt idx="15529">
                  <c:v>-289.9599999999999</c:v>
                </c:pt>
                <c:pt idx="15530">
                  <c:v>-579.5599999999994</c:v>
                </c:pt>
                <c:pt idx="15531">
                  <c:v>-100.0</c:v>
                </c:pt>
                <c:pt idx="15532">
                  <c:v>-2240.0</c:v>
                </c:pt>
                <c:pt idx="15533">
                  <c:v>-254.0</c:v>
                </c:pt>
                <c:pt idx="15534">
                  <c:v>-9397.01</c:v>
                </c:pt>
                <c:pt idx="15535">
                  <c:v>-62.0</c:v>
                </c:pt>
                <c:pt idx="15536">
                  <c:v>-6062.52</c:v>
                </c:pt>
                <c:pt idx="15537">
                  <c:v>-136.88</c:v>
                </c:pt>
                <c:pt idx="15538">
                  <c:v>-146.96</c:v>
                </c:pt>
                <c:pt idx="15539">
                  <c:v>-129.6</c:v>
                </c:pt>
                <c:pt idx="15540">
                  <c:v>-397.9299999999996</c:v>
                </c:pt>
                <c:pt idx="15541">
                  <c:v>-162.66</c:v>
                </c:pt>
                <c:pt idx="15542">
                  <c:v>-149.27</c:v>
                </c:pt>
                <c:pt idx="15543">
                  <c:v>-274.72</c:v>
                </c:pt>
                <c:pt idx="15544">
                  <c:v>-182.05</c:v>
                </c:pt>
                <c:pt idx="15545">
                  <c:v>-717.79</c:v>
                </c:pt>
                <c:pt idx="15546">
                  <c:v>-189.63</c:v>
                </c:pt>
                <c:pt idx="15547">
                  <c:v>-620.8399999999979</c:v>
                </c:pt>
                <c:pt idx="15548">
                  <c:v>-794.4399999999994</c:v>
                </c:pt>
                <c:pt idx="15549">
                  <c:v>-29575.41</c:v>
                </c:pt>
                <c:pt idx="15550">
                  <c:v>-100.0</c:v>
                </c:pt>
                <c:pt idx="15551">
                  <c:v>-750.0</c:v>
                </c:pt>
                <c:pt idx="15552">
                  <c:v>-5300.0</c:v>
                </c:pt>
                <c:pt idx="15553">
                  <c:v>-109.5</c:v>
                </c:pt>
                <c:pt idx="15554">
                  <c:v>-491.74</c:v>
                </c:pt>
                <c:pt idx="15555">
                  <c:v>-505.05</c:v>
                </c:pt>
                <c:pt idx="15556">
                  <c:v>-176.1</c:v>
                </c:pt>
                <c:pt idx="15557">
                  <c:v>-135.0</c:v>
                </c:pt>
                <c:pt idx="15558">
                  <c:v>-179.61</c:v>
                </c:pt>
                <c:pt idx="15559">
                  <c:v>-650.0</c:v>
                </c:pt>
                <c:pt idx="15560">
                  <c:v>-227.39</c:v>
                </c:pt>
                <c:pt idx="15561">
                  <c:v>-186.82</c:v>
                </c:pt>
                <c:pt idx="15562">
                  <c:v>-158.45</c:v>
                </c:pt>
                <c:pt idx="15563">
                  <c:v>-247.67</c:v>
                </c:pt>
                <c:pt idx="15564">
                  <c:v>-264.68</c:v>
                </c:pt>
                <c:pt idx="15565">
                  <c:v>-652.3099999999994</c:v>
                </c:pt>
                <c:pt idx="15566">
                  <c:v>-16593.84999999999</c:v>
                </c:pt>
                <c:pt idx="15567">
                  <c:v>-5432.0</c:v>
                </c:pt>
                <c:pt idx="15568">
                  <c:v>-1989.4</c:v>
                </c:pt>
                <c:pt idx="15569">
                  <c:v>-203.28</c:v>
                </c:pt>
                <c:pt idx="15570">
                  <c:v>-1050.0</c:v>
                </c:pt>
                <c:pt idx="15571">
                  <c:v>-256.95</c:v>
                </c:pt>
                <c:pt idx="15572">
                  <c:v>-175.0</c:v>
                </c:pt>
                <c:pt idx="15573">
                  <c:v>-231.71</c:v>
                </c:pt>
                <c:pt idx="15574">
                  <c:v>-100.0</c:v>
                </c:pt>
                <c:pt idx="15575">
                  <c:v>-250.0</c:v>
                </c:pt>
                <c:pt idx="15576">
                  <c:v>-105.56</c:v>
                </c:pt>
                <c:pt idx="15577">
                  <c:v>-238.3</c:v>
                </c:pt>
                <c:pt idx="15578">
                  <c:v>-349.95</c:v>
                </c:pt>
                <c:pt idx="15579">
                  <c:v>-1113.98</c:v>
                </c:pt>
                <c:pt idx="15580">
                  <c:v>-148.61</c:v>
                </c:pt>
                <c:pt idx="15581">
                  <c:v>-6385.35</c:v>
                </c:pt>
                <c:pt idx="15582">
                  <c:v>-9558.1</c:v>
                </c:pt>
                <c:pt idx="15583">
                  <c:v>-27.39</c:v>
                </c:pt>
                <c:pt idx="15584">
                  <c:v>-11.0</c:v>
                </c:pt>
                <c:pt idx="15585">
                  <c:v>-0.42</c:v>
                </c:pt>
                <c:pt idx="15586">
                  <c:v>-3086.05</c:v>
                </c:pt>
                <c:pt idx="15587">
                  <c:v>-28034.0</c:v>
                </c:pt>
                <c:pt idx="15588">
                  <c:v>-140.0</c:v>
                </c:pt>
                <c:pt idx="15589">
                  <c:v>-2750.0</c:v>
                </c:pt>
                <c:pt idx="15590">
                  <c:v>-301.58</c:v>
                </c:pt>
                <c:pt idx="15591">
                  <c:v>-784.0</c:v>
                </c:pt>
                <c:pt idx="15592">
                  <c:v>-150.0</c:v>
                </c:pt>
                <c:pt idx="15593">
                  <c:v>-694.48</c:v>
                </c:pt>
                <c:pt idx="15594">
                  <c:v>-204.28</c:v>
                </c:pt>
                <c:pt idx="15595">
                  <c:v>-2387.09</c:v>
                </c:pt>
                <c:pt idx="15596">
                  <c:v>-1.0</c:v>
                </c:pt>
                <c:pt idx="15597">
                  <c:v>-2801.0</c:v>
                </c:pt>
                <c:pt idx="15598">
                  <c:v>-1369.89</c:v>
                </c:pt>
                <c:pt idx="15599">
                  <c:v>-17770.48</c:v>
                </c:pt>
                <c:pt idx="15600">
                  <c:v>-20346.71</c:v>
                </c:pt>
                <c:pt idx="15601">
                  <c:v>-6712.79</c:v>
                </c:pt>
                <c:pt idx="15602">
                  <c:v>-1046.19</c:v>
                </c:pt>
                <c:pt idx="15603">
                  <c:v>-9.3</c:v>
                </c:pt>
                <c:pt idx="15604">
                  <c:v>-2954.0</c:v>
                </c:pt>
                <c:pt idx="15605">
                  <c:v>-11318.91</c:v>
                </c:pt>
                <c:pt idx="15606">
                  <c:v>-1459.27</c:v>
                </c:pt>
                <c:pt idx="15607">
                  <c:v>-1441.36</c:v>
                </c:pt>
                <c:pt idx="15608">
                  <c:v>-1390.75</c:v>
                </c:pt>
                <c:pt idx="15609">
                  <c:v>-244.35</c:v>
                </c:pt>
                <c:pt idx="15610">
                  <c:v>-350.0</c:v>
                </c:pt>
                <c:pt idx="15611">
                  <c:v>-315.0</c:v>
                </c:pt>
                <c:pt idx="15612">
                  <c:v>-315.0</c:v>
                </c:pt>
                <c:pt idx="15613">
                  <c:v>-197.7</c:v>
                </c:pt>
                <c:pt idx="15614">
                  <c:v>-545.0</c:v>
                </c:pt>
                <c:pt idx="15615">
                  <c:v>-1506.7</c:v>
                </c:pt>
                <c:pt idx="15616">
                  <c:v>-750.0</c:v>
                </c:pt>
                <c:pt idx="15617">
                  <c:v>-184.46</c:v>
                </c:pt>
                <c:pt idx="15618">
                  <c:v>-143.15</c:v>
                </c:pt>
                <c:pt idx="15619">
                  <c:v>-529.1</c:v>
                </c:pt>
                <c:pt idx="15620">
                  <c:v>-224.18</c:v>
                </c:pt>
                <c:pt idx="15621">
                  <c:v>-122.07</c:v>
                </c:pt>
                <c:pt idx="15622">
                  <c:v>-285.0</c:v>
                </c:pt>
                <c:pt idx="15623">
                  <c:v>-127.0</c:v>
                </c:pt>
                <c:pt idx="15624">
                  <c:v>-179.02</c:v>
                </c:pt>
                <c:pt idx="15625">
                  <c:v>-342.73</c:v>
                </c:pt>
                <c:pt idx="15626">
                  <c:v>-110.0</c:v>
                </c:pt>
                <c:pt idx="15627">
                  <c:v>-224.0</c:v>
                </c:pt>
                <c:pt idx="15628">
                  <c:v>-245.0</c:v>
                </c:pt>
                <c:pt idx="15629">
                  <c:v>-187.0</c:v>
                </c:pt>
                <c:pt idx="15630">
                  <c:v>-9903.299999999987</c:v>
                </c:pt>
                <c:pt idx="15631">
                  <c:v>-6621.84</c:v>
                </c:pt>
                <c:pt idx="15632">
                  <c:v>-4836.31</c:v>
                </c:pt>
                <c:pt idx="15633">
                  <c:v>-327.4299999999996</c:v>
                </c:pt>
                <c:pt idx="15634">
                  <c:v>-641.0</c:v>
                </c:pt>
                <c:pt idx="15635">
                  <c:v>-826.89</c:v>
                </c:pt>
                <c:pt idx="15636">
                  <c:v>-790.78</c:v>
                </c:pt>
                <c:pt idx="15637">
                  <c:v>-125647.22</c:v>
                </c:pt>
                <c:pt idx="15638">
                  <c:v>-21663.19</c:v>
                </c:pt>
                <c:pt idx="15639">
                  <c:v>-4110.13</c:v>
                </c:pt>
                <c:pt idx="15640">
                  <c:v>-1000.0</c:v>
                </c:pt>
                <c:pt idx="15641">
                  <c:v>-100.0</c:v>
                </c:pt>
                <c:pt idx="15642">
                  <c:v>-100.0</c:v>
                </c:pt>
                <c:pt idx="15643">
                  <c:v>-650.0</c:v>
                </c:pt>
                <c:pt idx="15644">
                  <c:v>-123.62</c:v>
                </c:pt>
                <c:pt idx="15645">
                  <c:v>-700.0</c:v>
                </c:pt>
                <c:pt idx="15646">
                  <c:v>-100.0</c:v>
                </c:pt>
                <c:pt idx="15647">
                  <c:v>-285.87</c:v>
                </c:pt>
                <c:pt idx="15648">
                  <c:v>-112.81</c:v>
                </c:pt>
                <c:pt idx="15649">
                  <c:v>-414.14</c:v>
                </c:pt>
                <c:pt idx="15650">
                  <c:v>-180.69</c:v>
                </c:pt>
                <c:pt idx="15651">
                  <c:v>-198.75</c:v>
                </c:pt>
                <c:pt idx="15652">
                  <c:v>-136.8</c:v>
                </c:pt>
                <c:pt idx="15653">
                  <c:v>-382.75</c:v>
                </c:pt>
                <c:pt idx="15654">
                  <c:v>-354.5</c:v>
                </c:pt>
                <c:pt idx="15655">
                  <c:v>-11.17</c:v>
                </c:pt>
                <c:pt idx="15656">
                  <c:v>-316.0</c:v>
                </c:pt>
                <c:pt idx="15657">
                  <c:v>-2347.0</c:v>
                </c:pt>
                <c:pt idx="15658">
                  <c:v>-755.52</c:v>
                </c:pt>
                <c:pt idx="15659">
                  <c:v>-773.4299999999994</c:v>
                </c:pt>
                <c:pt idx="15660">
                  <c:v>-7966.38</c:v>
                </c:pt>
                <c:pt idx="15661">
                  <c:v>-27880.63999999989</c:v>
                </c:pt>
                <c:pt idx="15662">
                  <c:v>-0.7</c:v>
                </c:pt>
                <c:pt idx="15663">
                  <c:v>-4138.11</c:v>
                </c:pt>
                <c:pt idx="15664">
                  <c:v>-6693.0</c:v>
                </c:pt>
                <c:pt idx="15665">
                  <c:v>-366.96</c:v>
                </c:pt>
                <c:pt idx="15666">
                  <c:v>-31036.36</c:v>
                </c:pt>
                <c:pt idx="15667">
                  <c:v>-350.45</c:v>
                </c:pt>
                <c:pt idx="15668">
                  <c:v>-897.79</c:v>
                </c:pt>
                <c:pt idx="15669">
                  <c:v>-897.79</c:v>
                </c:pt>
                <c:pt idx="15670">
                  <c:v>-200.96</c:v>
                </c:pt>
                <c:pt idx="15671">
                  <c:v>-396.66</c:v>
                </c:pt>
                <c:pt idx="15672">
                  <c:v>-115.0</c:v>
                </c:pt>
                <c:pt idx="15673">
                  <c:v>-300.0</c:v>
                </c:pt>
                <c:pt idx="15674">
                  <c:v>-921.8099999999994</c:v>
                </c:pt>
                <c:pt idx="15675">
                  <c:v>-125.42</c:v>
                </c:pt>
                <c:pt idx="15676">
                  <c:v>-1148.89</c:v>
                </c:pt>
                <c:pt idx="15677">
                  <c:v>-100.0</c:v>
                </c:pt>
                <c:pt idx="15678">
                  <c:v>-161.87</c:v>
                </c:pt>
                <c:pt idx="15679">
                  <c:v>-956.14</c:v>
                </c:pt>
                <c:pt idx="15680">
                  <c:v>-316.48</c:v>
                </c:pt>
                <c:pt idx="15681">
                  <c:v>-895.8399999999979</c:v>
                </c:pt>
                <c:pt idx="15682">
                  <c:v>-8.720000000000001</c:v>
                </c:pt>
                <c:pt idx="15683">
                  <c:v>-7278.07</c:v>
                </c:pt>
                <c:pt idx="15684">
                  <c:v>-4479.19</c:v>
                </c:pt>
                <c:pt idx="15685">
                  <c:v>-9981.15</c:v>
                </c:pt>
                <c:pt idx="15686">
                  <c:v>-16209.4</c:v>
                </c:pt>
                <c:pt idx="15687">
                  <c:v>-200.0</c:v>
                </c:pt>
                <c:pt idx="15688">
                  <c:v>-3646.0</c:v>
                </c:pt>
                <c:pt idx="15689">
                  <c:v>-523.0</c:v>
                </c:pt>
                <c:pt idx="15690">
                  <c:v>-2777.0</c:v>
                </c:pt>
                <c:pt idx="15691">
                  <c:v>-290.7099999999999</c:v>
                </c:pt>
                <c:pt idx="15692">
                  <c:v>-12115.09</c:v>
                </c:pt>
                <c:pt idx="15693">
                  <c:v>-230.0</c:v>
                </c:pt>
                <c:pt idx="15694">
                  <c:v>-1000.0</c:v>
                </c:pt>
                <c:pt idx="15695">
                  <c:v>-6286.19</c:v>
                </c:pt>
                <c:pt idx="15696">
                  <c:v>-1055.13</c:v>
                </c:pt>
                <c:pt idx="15697">
                  <c:v>-773.5</c:v>
                </c:pt>
                <c:pt idx="15698">
                  <c:v>-337.0</c:v>
                </c:pt>
                <c:pt idx="15699">
                  <c:v>-350.0</c:v>
                </c:pt>
                <c:pt idx="15700">
                  <c:v>-166.16</c:v>
                </c:pt>
                <c:pt idx="15701">
                  <c:v>-420.94</c:v>
                </c:pt>
                <c:pt idx="15702">
                  <c:v>-345.15</c:v>
                </c:pt>
                <c:pt idx="15703">
                  <c:v>-461.0</c:v>
                </c:pt>
                <c:pt idx="15704">
                  <c:v>-759.52</c:v>
                </c:pt>
                <c:pt idx="15705">
                  <c:v>-150.0</c:v>
                </c:pt>
                <c:pt idx="15706">
                  <c:v>-2854.41</c:v>
                </c:pt>
                <c:pt idx="15707">
                  <c:v>-6962.95</c:v>
                </c:pt>
                <c:pt idx="15708">
                  <c:v>-739.88</c:v>
                </c:pt>
                <c:pt idx="15709">
                  <c:v>-109.8</c:v>
                </c:pt>
                <c:pt idx="15710">
                  <c:v>-214.6</c:v>
                </c:pt>
                <c:pt idx="15711">
                  <c:v>-578.99</c:v>
                </c:pt>
                <c:pt idx="15712">
                  <c:v>-3000.0</c:v>
                </c:pt>
                <c:pt idx="15713">
                  <c:v>-231.55</c:v>
                </c:pt>
                <c:pt idx="15714">
                  <c:v>-137.6</c:v>
                </c:pt>
                <c:pt idx="15715">
                  <c:v>-240.61</c:v>
                </c:pt>
                <c:pt idx="15716">
                  <c:v>-1301.81</c:v>
                </c:pt>
                <c:pt idx="15717">
                  <c:v>-203.58</c:v>
                </c:pt>
                <c:pt idx="15718">
                  <c:v>-500.0</c:v>
                </c:pt>
                <c:pt idx="15719">
                  <c:v>-206.36</c:v>
                </c:pt>
                <c:pt idx="15720">
                  <c:v>0.0</c:v>
                </c:pt>
                <c:pt idx="15721">
                  <c:v>-3031.84</c:v>
                </c:pt>
                <c:pt idx="15722">
                  <c:v>-159.5</c:v>
                </c:pt>
                <c:pt idx="15723">
                  <c:v>-130.24</c:v>
                </c:pt>
                <c:pt idx="15724">
                  <c:v>-19784.64</c:v>
                </c:pt>
                <c:pt idx="15725">
                  <c:v>-4513.5</c:v>
                </c:pt>
                <c:pt idx="15726">
                  <c:v>-29395.0</c:v>
                </c:pt>
                <c:pt idx="15727">
                  <c:v>-266.6600000000001</c:v>
                </c:pt>
                <c:pt idx="15728">
                  <c:v>-747.4499999999994</c:v>
                </c:pt>
                <c:pt idx="15729">
                  <c:v>-1109.34</c:v>
                </c:pt>
                <c:pt idx="15730">
                  <c:v>-287.5</c:v>
                </c:pt>
                <c:pt idx="15731">
                  <c:v>-2785.2</c:v>
                </c:pt>
                <c:pt idx="15732">
                  <c:v>-616.8099999999994</c:v>
                </c:pt>
                <c:pt idx="15733">
                  <c:v>-23752.14</c:v>
                </c:pt>
                <c:pt idx="15734">
                  <c:v>-250.0</c:v>
                </c:pt>
                <c:pt idx="15735">
                  <c:v>-210.83</c:v>
                </c:pt>
                <c:pt idx="15736">
                  <c:v>-1575.0</c:v>
                </c:pt>
                <c:pt idx="15737">
                  <c:v>-3150.0</c:v>
                </c:pt>
                <c:pt idx="15738">
                  <c:v>-11117.75</c:v>
                </c:pt>
                <c:pt idx="15739">
                  <c:v>-184.45</c:v>
                </c:pt>
                <c:pt idx="15740">
                  <c:v>-147.0</c:v>
                </c:pt>
                <c:pt idx="15741">
                  <c:v>-12156.48</c:v>
                </c:pt>
                <c:pt idx="15742">
                  <c:v>-807.4499999999994</c:v>
                </c:pt>
                <c:pt idx="15743">
                  <c:v>-1190.61</c:v>
                </c:pt>
                <c:pt idx="15744">
                  <c:v>-391.66</c:v>
                </c:pt>
                <c:pt idx="15745">
                  <c:v>-27110.0</c:v>
                </c:pt>
                <c:pt idx="15746">
                  <c:v>-241.99</c:v>
                </c:pt>
                <c:pt idx="15747">
                  <c:v>-0.01</c:v>
                </c:pt>
                <c:pt idx="15748">
                  <c:v>-582.87</c:v>
                </c:pt>
                <c:pt idx="15749">
                  <c:v>-12828.51</c:v>
                </c:pt>
                <c:pt idx="15750">
                  <c:v>-1686.14</c:v>
                </c:pt>
                <c:pt idx="15751">
                  <c:v>-222500.0</c:v>
                </c:pt>
                <c:pt idx="15752">
                  <c:v>-874.9499999999994</c:v>
                </c:pt>
                <c:pt idx="15753">
                  <c:v>-177.97</c:v>
                </c:pt>
                <c:pt idx="15754">
                  <c:v>-1113.02</c:v>
                </c:pt>
                <c:pt idx="15755">
                  <c:v>-202.72</c:v>
                </c:pt>
                <c:pt idx="15756">
                  <c:v>-249.58</c:v>
                </c:pt>
                <c:pt idx="15757">
                  <c:v>-960.18</c:v>
                </c:pt>
                <c:pt idx="15758">
                  <c:v>-100.0</c:v>
                </c:pt>
                <c:pt idx="15759">
                  <c:v>-850.0</c:v>
                </c:pt>
                <c:pt idx="15760">
                  <c:v>-300.0</c:v>
                </c:pt>
                <c:pt idx="15761">
                  <c:v>-999.47</c:v>
                </c:pt>
                <c:pt idx="15762">
                  <c:v>-100.0</c:v>
                </c:pt>
                <c:pt idx="15763">
                  <c:v>-744.0</c:v>
                </c:pt>
                <c:pt idx="15764">
                  <c:v>-784.9399999999994</c:v>
                </c:pt>
                <c:pt idx="15765">
                  <c:v>-6450.55</c:v>
                </c:pt>
                <c:pt idx="15766">
                  <c:v>-425.8</c:v>
                </c:pt>
                <c:pt idx="15767">
                  <c:v>-347.0</c:v>
                </c:pt>
                <c:pt idx="15768">
                  <c:v>-819.0</c:v>
                </c:pt>
                <c:pt idx="15769">
                  <c:v>-432.0</c:v>
                </c:pt>
                <c:pt idx="15770">
                  <c:v>-5.75</c:v>
                </c:pt>
                <c:pt idx="15771">
                  <c:v>-35.9</c:v>
                </c:pt>
                <c:pt idx="15772">
                  <c:v>-1766.5</c:v>
                </c:pt>
                <c:pt idx="15773">
                  <c:v>222.57</c:v>
                </c:pt>
                <c:pt idx="15774">
                  <c:v>-258.45</c:v>
                </c:pt>
                <c:pt idx="15775">
                  <c:v>-492.98</c:v>
                </c:pt>
                <c:pt idx="15776">
                  <c:v>-600.0</c:v>
                </c:pt>
                <c:pt idx="15777">
                  <c:v>-1042.32</c:v>
                </c:pt>
                <c:pt idx="15778">
                  <c:v>-3274.19</c:v>
                </c:pt>
                <c:pt idx="15779">
                  <c:v>-200.0</c:v>
                </c:pt>
                <c:pt idx="15780">
                  <c:v>-300.0</c:v>
                </c:pt>
                <c:pt idx="15781">
                  <c:v>-412.5</c:v>
                </c:pt>
                <c:pt idx="15782">
                  <c:v>-197.22</c:v>
                </c:pt>
                <c:pt idx="15783">
                  <c:v>-181.39</c:v>
                </c:pt>
                <c:pt idx="15784">
                  <c:v>-475.0</c:v>
                </c:pt>
                <c:pt idx="15785">
                  <c:v>-1000.0</c:v>
                </c:pt>
                <c:pt idx="15786">
                  <c:v>-106.28</c:v>
                </c:pt>
                <c:pt idx="15787">
                  <c:v>-1035.15</c:v>
                </c:pt>
                <c:pt idx="15788">
                  <c:v>-977.3</c:v>
                </c:pt>
                <c:pt idx="15789">
                  <c:v>-122.0</c:v>
                </c:pt>
                <c:pt idx="15790">
                  <c:v>-200.0</c:v>
                </c:pt>
                <c:pt idx="15791">
                  <c:v>-364.95</c:v>
                </c:pt>
                <c:pt idx="15792">
                  <c:v>-94.95</c:v>
                </c:pt>
                <c:pt idx="15793">
                  <c:v>-245.0</c:v>
                </c:pt>
                <c:pt idx="15794">
                  <c:v>-307.5</c:v>
                </c:pt>
                <c:pt idx="15795">
                  <c:v>-134.0</c:v>
                </c:pt>
                <c:pt idx="15796">
                  <c:v>-135.6</c:v>
                </c:pt>
                <c:pt idx="15797">
                  <c:v>-104.22</c:v>
                </c:pt>
                <c:pt idx="15798">
                  <c:v>-2011.0</c:v>
                </c:pt>
                <c:pt idx="15799">
                  <c:v>-250.0</c:v>
                </c:pt>
                <c:pt idx="15800">
                  <c:v>-35000.0</c:v>
                </c:pt>
                <c:pt idx="15801">
                  <c:v>-2970.75</c:v>
                </c:pt>
                <c:pt idx="15802">
                  <c:v>-0.29</c:v>
                </c:pt>
                <c:pt idx="15803">
                  <c:v>-54.71</c:v>
                </c:pt>
                <c:pt idx="15804">
                  <c:v>-0.02</c:v>
                </c:pt>
                <c:pt idx="15805">
                  <c:v>-0.07</c:v>
                </c:pt>
                <c:pt idx="15806">
                  <c:v>-0.13</c:v>
                </c:pt>
                <c:pt idx="15807">
                  <c:v>-1.05</c:v>
                </c:pt>
                <c:pt idx="15808">
                  <c:v>-0.14</c:v>
                </c:pt>
                <c:pt idx="15809">
                  <c:v>-0.01</c:v>
                </c:pt>
                <c:pt idx="15810">
                  <c:v>-0.21</c:v>
                </c:pt>
                <c:pt idx="15811">
                  <c:v>-0.48</c:v>
                </c:pt>
                <c:pt idx="15812">
                  <c:v>-0.12</c:v>
                </c:pt>
                <c:pt idx="15813">
                  <c:v>-0.06</c:v>
                </c:pt>
                <c:pt idx="15814">
                  <c:v>-2.0</c:v>
                </c:pt>
                <c:pt idx="15815">
                  <c:v>-0.01</c:v>
                </c:pt>
                <c:pt idx="15816">
                  <c:v>-0.04</c:v>
                </c:pt>
                <c:pt idx="15817">
                  <c:v>-1950.22</c:v>
                </c:pt>
                <c:pt idx="15818">
                  <c:v>-34.59</c:v>
                </c:pt>
                <c:pt idx="15819">
                  <c:v>-1547.35</c:v>
                </c:pt>
                <c:pt idx="15820">
                  <c:v>-758.0</c:v>
                </c:pt>
                <c:pt idx="15821">
                  <c:v>-820.9599999999994</c:v>
                </c:pt>
                <c:pt idx="15822">
                  <c:v>-804.98</c:v>
                </c:pt>
                <c:pt idx="15823">
                  <c:v>-220.53</c:v>
                </c:pt>
                <c:pt idx="15824">
                  <c:v>-3146.06</c:v>
                </c:pt>
                <c:pt idx="15825">
                  <c:v>-100.0</c:v>
                </c:pt>
                <c:pt idx="15826">
                  <c:v>-5581.25</c:v>
                </c:pt>
                <c:pt idx="15827">
                  <c:v>-108.88</c:v>
                </c:pt>
                <c:pt idx="15828">
                  <c:v>-275.41</c:v>
                </c:pt>
                <c:pt idx="15829">
                  <c:v>-5076.45</c:v>
                </c:pt>
                <c:pt idx="15830">
                  <c:v>-1707.75</c:v>
                </c:pt>
                <c:pt idx="15831">
                  <c:v>-345.1</c:v>
                </c:pt>
                <c:pt idx="15832">
                  <c:v>-1452.76</c:v>
                </c:pt>
                <c:pt idx="15833">
                  <c:v>-105.0</c:v>
                </c:pt>
                <c:pt idx="15834">
                  <c:v>-21000.0</c:v>
                </c:pt>
                <c:pt idx="15835">
                  <c:v>-4725.09</c:v>
                </c:pt>
                <c:pt idx="15836">
                  <c:v>-3062.0</c:v>
                </c:pt>
                <c:pt idx="15837">
                  <c:v>-2.0</c:v>
                </c:pt>
                <c:pt idx="15838">
                  <c:v>-4.98</c:v>
                </c:pt>
                <c:pt idx="15839">
                  <c:v>-7.0</c:v>
                </c:pt>
                <c:pt idx="15840">
                  <c:v>-140.0</c:v>
                </c:pt>
                <c:pt idx="15841">
                  <c:v>-1600.0</c:v>
                </c:pt>
                <c:pt idx="15842">
                  <c:v>-14260.93</c:v>
                </c:pt>
                <c:pt idx="15843">
                  <c:v>-1100.0</c:v>
                </c:pt>
                <c:pt idx="15844">
                  <c:v>-1190.0</c:v>
                </c:pt>
                <c:pt idx="15845">
                  <c:v>-144.0</c:v>
                </c:pt>
                <c:pt idx="15846">
                  <c:v>-1545.75</c:v>
                </c:pt>
                <c:pt idx="15847">
                  <c:v>-125.0</c:v>
                </c:pt>
                <c:pt idx="15848">
                  <c:v>-632.0</c:v>
                </c:pt>
                <c:pt idx="15849">
                  <c:v>-164.74</c:v>
                </c:pt>
                <c:pt idx="15850">
                  <c:v>-2049.36</c:v>
                </c:pt>
                <c:pt idx="15851">
                  <c:v>-123.0</c:v>
                </c:pt>
                <c:pt idx="15852">
                  <c:v>-100.0</c:v>
                </c:pt>
                <c:pt idx="15853">
                  <c:v>-10057.99</c:v>
                </c:pt>
                <c:pt idx="15854">
                  <c:v>-13.0</c:v>
                </c:pt>
                <c:pt idx="15855">
                  <c:v>-5189.07</c:v>
                </c:pt>
                <c:pt idx="15856">
                  <c:v>-1950.0</c:v>
                </c:pt>
                <c:pt idx="15857">
                  <c:v>-268.24</c:v>
                </c:pt>
                <c:pt idx="15858">
                  <c:v>-1800.0</c:v>
                </c:pt>
                <c:pt idx="15859">
                  <c:v>-650.0</c:v>
                </c:pt>
                <c:pt idx="15860">
                  <c:v>-1477.5</c:v>
                </c:pt>
                <c:pt idx="15861">
                  <c:v>-1200.0</c:v>
                </c:pt>
                <c:pt idx="15862">
                  <c:v>-150.0</c:v>
                </c:pt>
                <c:pt idx="15863">
                  <c:v>-190.0</c:v>
                </c:pt>
                <c:pt idx="15864">
                  <c:v>-831.5599999999994</c:v>
                </c:pt>
                <c:pt idx="15865">
                  <c:v>-466.72</c:v>
                </c:pt>
                <c:pt idx="15866">
                  <c:v>-1089.0</c:v>
                </c:pt>
                <c:pt idx="15867">
                  <c:v>-3457.6</c:v>
                </c:pt>
                <c:pt idx="15868">
                  <c:v>-1119.33</c:v>
                </c:pt>
                <c:pt idx="15869">
                  <c:v>-150.0</c:v>
                </c:pt>
                <c:pt idx="15870">
                  <c:v>-8100.86</c:v>
                </c:pt>
                <c:pt idx="15871">
                  <c:v>-19989.44</c:v>
                </c:pt>
                <c:pt idx="15872">
                  <c:v>-11402.53</c:v>
                </c:pt>
                <c:pt idx="15873">
                  <c:v>-9029.369999999899</c:v>
                </c:pt>
                <c:pt idx="15874">
                  <c:v>-8964.219999999987</c:v>
                </c:pt>
                <c:pt idx="15875">
                  <c:v>-6237.65</c:v>
                </c:pt>
                <c:pt idx="15876">
                  <c:v>-4507.89</c:v>
                </c:pt>
                <c:pt idx="15877">
                  <c:v>2756.54</c:v>
                </c:pt>
                <c:pt idx="15878">
                  <c:v>-7466.46</c:v>
                </c:pt>
                <c:pt idx="15879">
                  <c:v>-150.0</c:v>
                </c:pt>
                <c:pt idx="15880">
                  <c:v>-430.0</c:v>
                </c:pt>
                <c:pt idx="15881">
                  <c:v>-1955.0</c:v>
                </c:pt>
                <c:pt idx="15882">
                  <c:v>-26172.0</c:v>
                </c:pt>
                <c:pt idx="15883">
                  <c:v>-5636.45</c:v>
                </c:pt>
                <c:pt idx="15884">
                  <c:v>-107.87</c:v>
                </c:pt>
                <c:pt idx="15885">
                  <c:v>-664.65</c:v>
                </c:pt>
                <c:pt idx="15886">
                  <c:v>-119.0</c:v>
                </c:pt>
                <c:pt idx="15887">
                  <c:v>-105.0</c:v>
                </c:pt>
                <c:pt idx="15888">
                  <c:v>-620.0</c:v>
                </c:pt>
                <c:pt idx="15889">
                  <c:v>-250.0</c:v>
                </c:pt>
                <c:pt idx="15890">
                  <c:v>-32075.41</c:v>
                </c:pt>
                <c:pt idx="15891">
                  <c:v>-10194.48</c:v>
                </c:pt>
                <c:pt idx="15892">
                  <c:v>-422.0</c:v>
                </c:pt>
                <c:pt idx="15893">
                  <c:v>-5669.96</c:v>
                </c:pt>
                <c:pt idx="15894">
                  <c:v>-833.0</c:v>
                </c:pt>
                <c:pt idx="15895">
                  <c:v>-4969.0</c:v>
                </c:pt>
                <c:pt idx="15896">
                  <c:v>1781.45</c:v>
                </c:pt>
                <c:pt idx="15897">
                  <c:v>-700.0</c:v>
                </c:pt>
                <c:pt idx="15898">
                  <c:v>-119.35</c:v>
                </c:pt>
                <c:pt idx="15899">
                  <c:v>-122.69</c:v>
                </c:pt>
                <c:pt idx="15900">
                  <c:v>-122.69</c:v>
                </c:pt>
                <c:pt idx="15901">
                  <c:v>-119.35</c:v>
                </c:pt>
                <c:pt idx="15902">
                  <c:v>-641.77</c:v>
                </c:pt>
                <c:pt idx="15903">
                  <c:v>-726.4</c:v>
                </c:pt>
                <c:pt idx="15904">
                  <c:v>-170.73</c:v>
                </c:pt>
                <c:pt idx="15905">
                  <c:v>-160.0</c:v>
                </c:pt>
                <c:pt idx="15906">
                  <c:v>-3000.0</c:v>
                </c:pt>
                <c:pt idx="15907">
                  <c:v>-2000.0</c:v>
                </c:pt>
                <c:pt idx="15908">
                  <c:v>-9.0</c:v>
                </c:pt>
                <c:pt idx="15909">
                  <c:v>-152.5</c:v>
                </c:pt>
                <c:pt idx="15910">
                  <c:v>-500.0</c:v>
                </c:pt>
                <c:pt idx="15911">
                  <c:v>0.0</c:v>
                </c:pt>
                <c:pt idx="15912">
                  <c:v>-201.16</c:v>
                </c:pt>
                <c:pt idx="15913">
                  <c:v>-233.33</c:v>
                </c:pt>
                <c:pt idx="15914">
                  <c:v>-460.56</c:v>
                </c:pt>
                <c:pt idx="15915">
                  <c:v>-720.0</c:v>
                </c:pt>
                <c:pt idx="15916">
                  <c:v>-121.0</c:v>
                </c:pt>
                <c:pt idx="15917">
                  <c:v>-190.52</c:v>
                </c:pt>
                <c:pt idx="15918">
                  <c:v>-263.89</c:v>
                </c:pt>
                <c:pt idx="15919">
                  <c:v>-750.0</c:v>
                </c:pt>
                <c:pt idx="15920">
                  <c:v>-220.0</c:v>
                </c:pt>
                <c:pt idx="15921">
                  <c:v>-161.7</c:v>
                </c:pt>
                <c:pt idx="15922">
                  <c:v>-240.73</c:v>
                </c:pt>
                <c:pt idx="15923">
                  <c:v>-238.0</c:v>
                </c:pt>
                <c:pt idx="15924">
                  <c:v>-1882.97</c:v>
                </c:pt>
                <c:pt idx="15925">
                  <c:v>-150.0</c:v>
                </c:pt>
                <c:pt idx="15926">
                  <c:v>-427.57</c:v>
                </c:pt>
                <c:pt idx="15927">
                  <c:v>-3570.0</c:v>
                </c:pt>
                <c:pt idx="15928">
                  <c:v>-105.38</c:v>
                </c:pt>
                <c:pt idx="15929">
                  <c:v>-204.78</c:v>
                </c:pt>
                <c:pt idx="15930">
                  <c:v>-530.0</c:v>
                </c:pt>
                <c:pt idx="15931">
                  <c:v>-3205.81</c:v>
                </c:pt>
                <c:pt idx="15932">
                  <c:v>-250.0</c:v>
                </c:pt>
                <c:pt idx="15933">
                  <c:v>-100.0</c:v>
                </c:pt>
                <c:pt idx="15934">
                  <c:v>-450.0</c:v>
                </c:pt>
                <c:pt idx="15935">
                  <c:v>-150.0</c:v>
                </c:pt>
                <c:pt idx="15936">
                  <c:v>-5753.89</c:v>
                </c:pt>
                <c:pt idx="15937">
                  <c:v>-379.79</c:v>
                </c:pt>
                <c:pt idx="15938">
                  <c:v>-129.0</c:v>
                </c:pt>
                <c:pt idx="15939">
                  <c:v>-190.0</c:v>
                </c:pt>
                <c:pt idx="15940">
                  <c:v>-172.5</c:v>
                </c:pt>
                <c:pt idx="15941">
                  <c:v>-124.96</c:v>
                </c:pt>
                <c:pt idx="15942">
                  <c:v>-600.97</c:v>
                </c:pt>
                <c:pt idx="15943">
                  <c:v>-3316.4</c:v>
                </c:pt>
                <c:pt idx="15944">
                  <c:v>-500.0</c:v>
                </c:pt>
                <c:pt idx="15945">
                  <c:v>-225.0</c:v>
                </c:pt>
                <c:pt idx="15946">
                  <c:v>-180.0</c:v>
                </c:pt>
                <c:pt idx="15947">
                  <c:v>-250.0</c:v>
                </c:pt>
                <c:pt idx="15948">
                  <c:v>-286.74</c:v>
                </c:pt>
                <c:pt idx="15949">
                  <c:v>-722.54</c:v>
                </c:pt>
                <c:pt idx="15950">
                  <c:v>-155.65</c:v>
                </c:pt>
                <c:pt idx="15951">
                  <c:v>-414.0</c:v>
                </c:pt>
                <c:pt idx="15952">
                  <c:v>-500.0</c:v>
                </c:pt>
                <c:pt idx="15953">
                  <c:v>103.52</c:v>
                </c:pt>
                <c:pt idx="15954">
                  <c:v>-332.5</c:v>
                </c:pt>
                <c:pt idx="15955">
                  <c:v>-17.9</c:v>
                </c:pt>
                <c:pt idx="15956">
                  <c:v>-16.27</c:v>
                </c:pt>
                <c:pt idx="15957">
                  <c:v>-32.46</c:v>
                </c:pt>
                <c:pt idx="15958">
                  <c:v>-6.46</c:v>
                </c:pt>
                <c:pt idx="15959">
                  <c:v>-7299.22</c:v>
                </c:pt>
                <c:pt idx="15960">
                  <c:v>-6358.23</c:v>
                </c:pt>
                <c:pt idx="15961">
                  <c:v>-381.37</c:v>
                </c:pt>
                <c:pt idx="15962">
                  <c:v>-120.25</c:v>
                </c:pt>
                <c:pt idx="15963">
                  <c:v>-10787.92</c:v>
                </c:pt>
                <c:pt idx="15964">
                  <c:v>-22441.96</c:v>
                </c:pt>
                <c:pt idx="15965">
                  <c:v>-16031.27</c:v>
                </c:pt>
                <c:pt idx="15966">
                  <c:v>-23424.69</c:v>
                </c:pt>
                <c:pt idx="15967">
                  <c:v>-1050.0</c:v>
                </c:pt>
                <c:pt idx="15968">
                  <c:v>-790.0</c:v>
                </c:pt>
                <c:pt idx="15969">
                  <c:v>-1500.0</c:v>
                </c:pt>
                <c:pt idx="15970">
                  <c:v>-100.0</c:v>
                </c:pt>
                <c:pt idx="15971">
                  <c:v>-278.2</c:v>
                </c:pt>
                <c:pt idx="15972">
                  <c:v>-688.9599999999994</c:v>
                </c:pt>
                <c:pt idx="15973">
                  <c:v>-800.0</c:v>
                </c:pt>
                <c:pt idx="15974">
                  <c:v>-360.0</c:v>
                </c:pt>
                <c:pt idx="15975">
                  <c:v>-100.0</c:v>
                </c:pt>
                <c:pt idx="15976">
                  <c:v>-3920.08</c:v>
                </c:pt>
                <c:pt idx="15977">
                  <c:v>-4087.61</c:v>
                </c:pt>
                <c:pt idx="15978">
                  <c:v>-531.38</c:v>
                </c:pt>
                <c:pt idx="15979">
                  <c:v>-866.29</c:v>
                </c:pt>
                <c:pt idx="15980">
                  <c:v>-238.0</c:v>
                </c:pt>
                <c:pt idx="15981">
                  <c:v>-134.0</c:v>
                </c:pt>
                <c:pt idx="15982">
                  <c:v>-150.0</c:v>
                </c:pt>
                <c:pt idx="15983">
                  <c:v>-387.7</c:v>
                </c:pt>
                <c:pt idx="15984">
                  <c:v>-359.0</c:v>
                </c:pt>
                <c:pt idx="15985">
                  <c:v>-100.0</c:v>
                </c:pt>
                <c:pt idx="15986">
                  <c:v>-193.0</c:v>
                </c:pt>
                <c:pt idx="15987">
                  <c:v>-255.26</c:v>
                </c:pt>
                <c:pt idx="15988">
                  <c:v>-166.96</c:v>
                </c:pt>
                <c:pt idx="15989">
                  <c:v>-175.46</c:v>
                </c:pt>
                <c:pt idx="15990">
                  <c:v>-421.2</c:v>
                </c:pt>
                <c:pt idx="15991">
                  <c:v>-250.0</c:v>
                </c:pt>
                <c:pt idx="15992">
                  <c:v>-250.0</c:v>
                </c:pt>
                <c:pt idx="15993">
                  <c:v>-1000.0</c:v>
                </c:pt>
                <c:pt idx="15994">
                  <c:v>-200.0</c:v>
                </c:pt>
                <c:pt idx="15995">
                  <c:v>-300.0</c:v>
                </c:pt>
                <c:pt idx="15996">
                  <c:v>-750.0</c:v>
                </c:pt>
                <c:pt idx="15997">
                  <c:v>-120.0</c:v>
                </c:pt>
                <c:pt idx="15998">
                  <c:v>-1610.0</c:v>
                </c:pt>
                <c:pt idx="15999">
                  <c:v>-110.0</c:v>
                </c:pt>
                <c:pt idx="16000">
                  <c:v>-1125.75</c:v>
                </c:pt>
                <c:pt idx="16001">
                  <c:v>-5000.0</c:v>
                </c:pt>
                <c:pt idx="16002">
                  <c:v>-190.14</c:v>
                </c:pt>
                <c:pt idx="16003">
                  <c:v>-100.0</c:v>
                </c:pt>
                <c:pt idx="16004">
                  <c:v>-1213.8</c:v>
                </c:pt>
                <c:pt idx="16005">
                  <c:v>-595.0</c:v>
                </c:pt>
                <c:pt idx="16006">
                  <c:v>-10000.0</c:v>
                </c:pt>
                <c:pt idx="16007">
                  <c:v>-100.0</c:v>
                </c:pt>
                <c:pt idx="16008">
                  <c:v>-383.0</c:v>
                </c:pt>
                <c:pt idx="16009">
                  <c:v>-1085.0</c:v>
                </c:pt>
                <c:pt idx="16010">
                  <c:v>-1924.85</c:v>
                </c:pt>
                <c:pt idx="16011">
                  <c:v>-38167.74</c:v>
                </c:pt>
                <c:pt idx="16012">
                  <c:v>-38208.67</c:v>
                </c:pt>
                <c:pt idx="16013">
                  <c:v>-7.45008846E6</c:v>
                </c:pt>
                <c:pt idx="16014">
                  <c:v>-10285.41</c:v>
                </c:pt>
                <c:pt idx="16015">
                  <c:v>-12991.82</c:v>
                </c:pt>
                <c:pt idx="16016">
                  <c:v>-13592.16</c:v>
                </c:pt>
                <c:pt idx="16017">
                  <c:v>-5362.71</c:v>
                </c:pt>
                <c:pt idx="16018">
                  <c:v>-5200.0</c:v>
                </c:pt>
                <c:pt idx="16019">
                  <c:v>-566.0</c:v>
                </c:pt>
                <c:pt idx="16020">
                  <c:v>-6580.84</c:v>
                </c:pt>
                <c:pt idx="16021">
                  <c:v>-100.0</c:v>
                </c:pt>
                <c:pt idx="16022">
                  <c:v>-4547.11</c:v>
                </c:pt>
                <c:pt idx="16023">
                  <c:v>-300.0</c:v>
                </c:pt>
                <c:pt idx="16024">
                  <c:v>-1000.0</c:v>
                </c:pt>
                <c:pt idx="16025">
                  <c:v>-3092.33</c:v>
                </c:pt>
                <c:pt idx="16026">
                  <c:v>-100.0</c:v>
                </c:pt>
                <c:pt idx="16027">
                  <c:v>-428.4</c:v>
                </c:pt>
                <c:pt idx="16028">
                  <c:v>-4000.0</c:v>
                </c:pt>
                <c:pt idx="16029">
                  <c:v>-1000.0</c:v>
                </c:pt>
                <c:pt idx="16030">
                  <c:v>-168.0</c:v>
                </c:pt>
                <c:pt idx="16031">
                  <c:v>-209.44</c:v>
                </c:pt>
                <c:pt idx="16032">
                  <c:v>-1140.61</c:v>
                </c:pt>
                <c:pt idx="16033">
                  <c:v>-1031.88</c:v>
                </c:pt>
                <c:pt idx="16034">
                  <c:v>-17500.0</c:v>
                </c:pt>
                <c:pt idx="16035">
                  <c:v>-100.0</c:v>
                </c:pt>
                <c:pt idx="16036">
                  <c:v>-131.06</c:v>
                </c:pt>
                <c:pt idx="16037">
                  <c:v>-1388.34</c:v>
                </c:pt>
                <c:pt idx="16038">
                  <c:v>-355.28</c:v>
                </c:pt>
                <c:pt idx="16039">
                  <c:v>-216.68</c:v>
                </c:pt>
                <c:pt idx="16040">
                  <c:v>-157.49</c:v>
                </c:pt>
                <c:pt idx="16041">
                  <c:v>-500.0</c:v>
                </c:pt>
                <c:pt idx="16042">
                  <c:v>-615.62</c:v>
                </c:pt>
                <c:pt idx="16043">
                  <c:v>-1553.35</c:v>
                </c:pt>
                <c:pt idx="16044">
                  <c:v>-603.52</c:v>
                </c:pt>
                <c:pt idx="16045">
                  <c:v>-394.0</c:v>
                </c:pt>
                <c:pt idx="16046">
                  <c:v>-74.87</c:v>
                </c:pt>
                <c:pt idx="16047">
                  <c:v>-352.18</c:v>
                </c:pt>
                <c:pt idx="16048">
                  <c:v>-337.74</c:v>
                </c:pt>
                <c:pt idx="16049">
                  <c:v>-14483.38</c:v>
                </c:pt>
                <c:pt idx="16050">
                  <c:v>-897.0</c:v>
                </c:pt>
                <c:pt idx="16051">
                  <c:v>-1400.43</c:v>
                </c:pt>
                <c:pt idx="16052">
                  <c:v>-132.0</c:v>
                </c:pt>
                <c:pt idx="16053">
                  <c:v>-758.0</c:v>
                </c:pt>
                <c:pt idx="16054">
                  <c:v>-921.04</c:v>
                </c:pt>
                <c:pt idx="16055">
                  <c:v>-947.21</c:v>
                </c:pt>
                <c:pt idx="16056">
                  <c:v>-1132.81</c:v>
                </c:pt>
                <c:pt idx="16057">
                  <c:v>-1675.0</c:v>
                </c:pt>
                <c:pt idx="16058">
                  <c:v>-829.3</c:v>
                </c:pt>
                <c:pt idx="16059">
                  <c:v>-261.65</c:v>
                </c:pt>
                <c:pt idx="16060">
                  <c:v>-238.0</c:v>
                </c:pt>
                <c:pt idx="16061">
                  <c:v>-237.56</c:v>
                </c:pt>
                <c:pt idx="16062">
                  <c:v>-618.5499999999994</c:v>
                </c:pt>
                <c:pt idx="16063">
                  <c:v>-144.99</c:v>
                </c:pt>
                <c:pt idx="16064">
                  <c:v>-150.0</c:v>
                </c:pt>
                <c:pt idx="16065">
                  <c:v>-200.0</c:v>
                </c:pt>
                <c:pt idx="16066">
                  <c:v>-150.0</c:v>
                </c:pt>
                <c:pt idx="16067">
                  <c:v>-100.0</c:v>
                </c:pt>
                <c:pt idx="16068">
                  <c:v>-160.65</c:v>
                </c:pt>
                <c:pt idx="16069">
                  <c:v>-100.43</c:v>
                </c:pt>
                <c:pt idx="16070">
                  <c:v>-124.0</c:v>
                </c:pt>
                <c:pt idx="16071">
                  <c:v>-311.83</c:v>
                </c:pt>
                <c:pt idx="16072">
                  <c:v>-100.5</c:v>
                </c:pt>
                <c:pt idx="16073">
                  <c:v>-4812.38</c:v>
                </c:pt>
                <c:pt idx="16074">
                  <c:v>-1541.02</c:v>
                </c:pt>
                <c:pt idx="16075">
                  <c:v>-2890.0</c:v>
                </c:pt>
                <c:pt idx="16076">
                  <c:v>-11117.75</c:v>
                </c:pt>
                <c:pt idx="16077">
                  <c:v>-1050.0</c:v>
                </c:pt>
                <c:pt idx="16078">
                  <c:v>-148.36</c:v>
                </c:pt>
                <c:pt idx="16079">
                  <c:v>-201.1</c:v>
                </c:pt>
                <c:pt idx="16080">
                  <c:v>-576.23</c:v>
                </c:pt>
                <c:pt idx="16081">
                  <c:v>-2045.0</c:v>
                </c:pt>
                <c:pt idx="16082">
                  <c:v>-927.23</c:v>
                </c:pt>
                <c:pt idx="16083">
                  <c:v>-703.7</c:v>
                </c:pt>
                <c:pt idx="16084">
                  <c:v>-160.0</c:v>
                </c:pt>
                <c:pt idx="16085">
                  <c:v>-601.25</c:v>
                </c:pt>
                <c:pt idx="16086">
                  <c:v>-357.0</c:v>
                </c:pt>
                <c:pt idx="16087">
                  <c:v>-343.5</c:v>
                </c:pt>
                <c:pt idx="16088">
                  <c:v>-1721.19</c:v>
                </c:pt>
                <c:pt idx="16089">
                  <c:v>-8283.09</c:v>
                </c:pt>
                <c:pt idx="16090">
                  <c:v>-24096.22</c:v>
                </c:pt>
                <c:pt idx="16091">
                  <c:v>-6914.28</c:v>
                </c:pt>
                <c:pt idx="16092">
                  <c:v>-399.22</c:v>
                </c:pt>
                <c:pt idx="16093">
                  <c:v>-26078.0</c:v>
                </c:pt>
                <c:pt idx="16094">
                  <c:v>-2500.4</c:v>
                </c:pt>
                <c:pt idx="16095">
                  <c:v>-100.0</c:v>
                </c:pt>
                <c:pt idx="16096">
                  <c:v>-139.0</c:v>
                </c:pt>
                <c:pt idx="16097">
                  <c:v>-498.0</c:v>
                </c:pt>
                <c:pt idx="16098">
                  <c:v>-133.0</c:v>
                </c:pt>
                <c:pt idx="16099">
                  <c:v>-1012.03</c:v>
                </c:pt>
                <c:pt idx="16100">
                  <c:v>-150.0</c:v>
                </c:pt>
                <c:pt idx="16101">
                  <c:v>-700.0</c:v>
                </c:pt>
                <c:pt idx="16102">
                  <c:v>-428.0</c:v>
                </c:pt>
                <c:pt idx="16103">
                  <c:v>-283.25</c:v>
                </c:pt>
                <c:pt idx="16104">
                  <c:v>-6956.72</c:v>
                </c:pt>
                <c:pt idx="16105">
                  <c:v>-41.32</c:v>
                </c:pt>
                <c:pt idx="16106">
                  <c:v>-16217.51</c:v>
                </c:pt>
                <c:pt idx="16107">
                  <c:v>-22598.91</c:v>
                </c:pt>
                <c:pt idx="16108">
                  <c:v>-4.94</c:v>
                </c:pt>
                <c:pt idx="16109">
                  <c:v>-4.94</c:v>
                </c:pt>
                <c:pt idx="16110">
                  <c:v>-57.7</c:v>
                </c:pt>
                <c:pt idx="16111">
                  <c:v>-298.0</c:v>
                </c:pt>
                <c:pt idx="16112">
                  <c:v>-757.0</c:v>
                </c:pt>
                <c:pt idx="16113">
                  <c:v>-1623.88</c:v>
                </c:pt>
                <c:pt idx="16114">
                  <c:v>-100.0</c:v>
                </c:pt>
                <c:pt idx="16115">
                  <c:v>-100.0</c:v>
                </c:pt>
                <c:pt idx="16116">
                  <c:v>-245.73</c:v>
                </c:pt>
                <c:pt idx="16117">
                  <c:v>-1184.0</c:v>
                </c:pt>
                <c:pt idx="16118">
                  <c:v>-371.58</c:v>
                </c:pt>
                <c:pt idx="16119">
                  <c:v>-140.96</c:v>
                </c:pt>
                <c:pt idx="16120">
                  <c:v>-262.0</c:v>
                </c:pt>
                <c:pt idx="16121">
                  <c:v>-650.0</c:v>
                </c:pt>
                <c:pt idx="16122">
                  <c:v>-180.0</c:v>
                </c:pt>
                <c:pt idx="16123">
                  <c:v>-1324.0</c:v>
                </c:pt>
                <c:pt idx="16124">
                  <c:v>-1375.0</c:v>
                </c:pt>
                <c:pt idx="16125">
                  <c:v>-168.15</c:v>
                </c:pt>
                <c:pt idx="16126">
                  <c:v>-312.0</c:v>
                </c:pt>
                <c:pt idx="16127">
                  <c:v>-200.0</c:v>
                </c:pt>
                <c:pt idx="16128">
                  <c:v>-100445.0</c:v>
                </c:pt>
                <c:pt idx="16129">
                  <c:v>-108.0</c:v>
                </c:pt>
                <c:pt idx="16130">
                  <c:v>-1186.23</c:v>
                </c:pt>
                <c:pt idx="16131">
                  <c:v>-1962.64</c:v>
                </c:pt>
                <c:pt idx="16132">
                  <c:v>-4804.91</c:v>
                </c:pt>
                <c:pt idx="16133">
                  <c:v>-4397.38</c:v>
                </c:pt>
                <c:pt idx="16134">
                  <c:v>-10002.96</c:v>
                </c:pt>
                <c:pt idx="16135">
                  <c:v>-9824.48</c:v>
                </c:pt>
                <c:pt idx="16136">
                  <c:v>-15140.54</c:v>
                </c:pt>
                <c:pt idx="16137">
                  <c:v>-42763.42</c:v>
                </c:pt>
                <c:pt idx="16138">
                  <c:v>-96941.93999999999</c:v>
                </c:pt>
                <c:pt idx="16139">
                  <c:v>-1240.46</c:v>
                </c:pt>
                <c:pt idx="16140">
                  <c:v>-0.14</c:v>
                </c:pt>
                <c:pt idx="16141">
                  <c:v>-3677.0</c:v>
                </c:pt>
                <c:pt idx="16142">
                  <c:v>-0.14</c:v>
                </c:pt>
                <c:pt idx="16143">
                  <c:v>-5000.0</c:v>
                </c:pt>
                <c:pt idx="16144">
                  <c:v>-30.56</c:v>
                </c:pt>
                <c:pt idx="16145">
                  <c:v>0.97</c:v>
                </c:pt>
                <c:pt idx="16146">
                  <c:v>-191.89</c:v>
                </c:pt>
                <c:pt idx="16147">
                  <c:v>-535.0</c:v>
                </c:pt>
                <c:pt idx="16148">
                  <c:v>-500.0</c:v>
                </c:pt>
                <c:pt idx="16149">
                  <c:v>-1070.09</c:v>
                </c:pt>
                <c:pt idx="16150">
                  <c:v>-196.88</c:v>
                </c:pt>
                <c:pt idx="16151">
                  <c:v>-6808.8</c:v>
                </c:pt>
                <c:pt idx="16152">
                  <c:v>-100.0</c:v>
                </c:pt>
                <c:pt idx="16153">
                  <c:v>-1134.0</c:v>
                </c:pt>
                <c:pt idx="16154">
                  <c:v>-10470.0</c:v>
                </c:pt>
                <c:pt idx="16155">
                  <c:v>-500.0</c:v>
                </c:pt>
                <c:pt idx="16156">
                  <c:v>-397.7</c:v>
                </c:pt>
                <c:pt idx="16157">
                  <c:v>-7140.0</c:v>
                </c:pt>
                <c:pt idx="16158">
                  <c:v>-100.0</c:v>
                </c:pt>
                <c:pt idx="16159">
                  <c:v>-117500.0</c:v>
                </c:pt>
                <c:pt idx="16160">
                  <c:v>-416.15</c:v>
                </c:pt>
                <c:pt idx="16161">
                  <c:v>-315.0</c:v>
                </c:pt>
                <c:pt idx="16162">
                  <c:v>-288.7799999999999</c:v>
                </c:pt>
                <c:pt idx="16163">
                  <c:v>-510.0</c:v>
                </c:pt>
                <c:pt idx="16164">
                  <c:v>-249.33</c:v>
                </c:pt>
                <c:pt idx="16165">
                  <c:v>-436.45</c:v>
                </c:pt>
                <c:pt idx="16166">
                  <c:v>-663.5</c:v>
                </c:pt>
                <c:pt idx="16167">
                  <c:v>-8016.37</c:v>
                </c:pt>
                <c:pt idx="16168">
                  <c:v>-708.0</c:v>
                </c:pt>
                <c:pt idx="16169">
                  <c:v>-60.3</c:v>
                </c:pt>
                <c:pt idx="16170">
                  <c:v>-3448.06</c:v>
                </c:pt>
                <c:pt idx="16171">
                  <c:v>-3403.25</c:v>
                </c:pt>
                <c:pt idx="16172">
                  <c:v>-362.0</c:v>
                </c:pt>
                <c:pt idx="16173">
                  <c:v>-12.76</c:v>
                </c:pt>
                <c:pt idx="16174">
                  <c:v>-14255.98</c:v>
                </c:pt>
                <c:pt idx="16175">
                  <c:v>-875.0</c:v>
                </c:pt>
                <c:pt idx="16176">
                  <c:v>-1928.0</c:v>
                </c:pt>
                <c:pt idx="16177">
                  <c:v>-2981.88</c:v>
                </c:pt>
                <c:pt idx="16178">
                  <c:v>-5533.1</c:v>
                </c:pt>
                <c:pt idx="16179">
                  <c:v>-4134.85</c:v>
                </c:pt>
                <c:pt idx="16180">
                  <c:v>-558.64</c:v>
                </c:pt>
                <c:pt idx="16181">
                  <c:v>-5066.13</c:v>
                </c:pt>
                <c:pt idx="16182">
                  <c:v>-930.0</c:v>
                </c:pt>
                <c:pt idx="16183">
                  <c:v>-785.55</c:v>
                </c:pt>
                <c:pt idx="16184">
                  <c:v>-5491.03</c:v>
                </c:pt>
                <c:pt idx="16185">
                  <c:v>-168.17</c:v>
                </c:pt>
                <c:pt idx="16186">
                  <c:v>-750.0</c:v>
                </c:pt>
                <c:pt idx="16187">
                  <c:v>-100.0</c:v>
                </c:pt>
                <c:pt idx="16188">
                  <c:v>-136.0</c:v>
                </c:pt>
                <c:pt idx="16189">
                  <c:v>-243.95</c:v>
                </c:pt>
                <c:pt idx="16190">
                  <c:v>-332.2</c:v>
                </c:pt>
                <c:pt idx="16191">
                  <c:v>-233.0</c:v>
                </c:pt>
                <c:pt idx="16192">
                  <c:v>-360.8</c:v>
                </c:pt>
                <c:pt idx="16193">
                  <c:v>-132.49</c:v>
                </c:pt>
                <c:pt idx="16194">
                  <c:v>-119.2</c:v>
                </c:pt>
                <c:pt idx="16195">
                  <c:v>-458.91</c:v>
                </c:pt>
                <c:pt idx="16196">
                  <c:v>-407.16</c:v>
                </c:pt>
                <c:pt idx="16197">
                  <c:v>-1331.58</c:v>
                </c:pt>
                <c:pt idx="16198">
                  <c:v>-207.12</c:v>
                </c:pt>
                <c:pt idx="16199">
                  <c:v>-147.58</c:v>
                </c:pt>
                <c:pt idx="16200">
                  <c:v>-125.87</c:v>
                </c:pt>
                <c:pt idx="16201">
                  <c:v>-332.2</c:v>
                </c:pt>
                <c:pt idx="16202">
                  <c:v>-4953.67</c:v>
                </c:pt>
                <c:pt idx="16203">
                  <c:v>-6311.09</c:v>
                </c:pt>
                <c:pt idx="16204">
                  <c:v>-579.0</c:v>
                </c:pt>
                <c:pt idx="16205">
                  <c:v>-962.0</c:v>
                </c:pt>
                <c:pt idx="16206">
                  <c:v>-787.77</c:v>
                </c:pt>
                <c:pt idx="16207">
                  <c:v>-2501.41</c:v>
                </c:pt>
                <c:pt idx="16208">
                  <c:v>-23391.73</c:v>
                </c:pt>
                <c:pt idx="16209">
                  <c:v>-70694.8</c:v>
                </c:pt>
                <c:pt idx="16210">
                  <c:v>-1908.69</c:v>
                </c:pt>
                <c:pt idx="16211">
                  <c:v>-7764.7</c:v>
                </c:pt>
                <c:pt idx="16212">
                  <c:v>-190.0</c:v>
                </c:pt>
                <c:pt idx="16213">
                  <c:v>-100.0</c:v>
                </c:pt>
                <c:pt idx="16214">
                  <c:v>-184.45</c:v>
                </c:pt>
                <c:pt idx="16215">
                  <c:v>-200.0</c:v>
                </c:pt>
                <c:pt idx="16216">
                  <c:v>-100.0</c:v>
                </c:pt>
                <c:pt idx="16217">
                  <c:v>-2665.94</c:v>
                </c:pt>
                <c:pt idx="16218">
                  <c:v>-624.75</c:v>
                </c:pt>
                <c:pt idx="16219">
                  <c:v>-1873.74</c:v>
                </c:pt>
                <c:pt idx="16220">
                  <c:v>-341.56</c:v>
                </c:pt>
                <c:pt idx="16221">
                  <c:v>-822.14</c:v>
                </c:pt>
                <c:pt idx="16222">
                  <c:v>-170.0</c:v>
                </c:pt>
                <c:pt idx="16223">
                  <c:v>-822.14</c:v>
                </c:pt>
                <c:pt idx="16224">
                  <c:v>-300.0</c:v>
                </c:pt>
                <c:pt idx="16225">
                  <c:v>-661.37</c:v>
                </c:pt>
                <c:pt idx="16226">
                  <c:v>-9803.03</c:v>
                </c:pt>
                <c:pt idx="16227">
                  <c:v>-250.78</c:v>
                </c:pt>
                <c:pt idx="16228">
                  <c:v>-100.0</c:v>
                </c:pt>
                <c:pt idx="16229">
                  <c:v>-325.0</c:v>
                </c:pt>
                <c:pt idx="16230">
                  <c:v>-1476.84</c:v>
                </c:pt>
                <c:pt idx="16231">
                  <c:v>-9140.889999999916</c:v>
                </c:pt>
                <c:pt idx="16232">
                  <c:v>-774.9</c:v>
                </c:pt>
                <c:pt idx="16233">
                  <c:v>-349.17</c:v>
                </c:pt>
                <c:pt idx="16234">
                  <c:v>-6074.88</c:v>
                </c:pt>
                <c:pt idx="16235">
                  <c:v>-22.19</c:v>
                </c:pt>
                <c:pt idx="16236">
                  <c:v>-254.84</c:v>
                </c:pt>
                <c:pt idx="16237">
                  <c:v>-200.0</c:v>
                </c:pt>
                <c:pt idx="16238">
                  <c:v>-354.44</c:v>
                </c:pt>
                <c:pt idx="16239">
                  <c:v>-500.0</c:v>
                </c:pt>
                <c:pt idx="16240">
                  <c:v>-200.0</c:v>
                </c:pt>
                <c:pt idx="16241">
                  <c:v>-1500.0</c:v>
                </c:pt>
                <c:pt idx="16242">
                  <c:v>-1412.5</c:v>
                </c:pt>
                <c:pt idx="16243">
                  <c:v>-706.25</c:v>
                </c:pt>
                <c:pt idx="16244">
                  <c:v>-850.0</c:v>
                </c:pt>
                <c:pt idx="16245">
                  <c:v>-809.0</c:v>
                </c:pt>
                <c:pt idx="16246">
                  <c:v>-348.21</c:v>
                </c:pt>
                <c:pt idx="16247">
                  <c:v>-100.0</c:v>
                </c:pt>
                <c:pt idx="16248">
                  <c:v>-5000.0</c:v>
                </c:pt>
                <c:pt idx="16249">
                  <c:v>-7200.0</c:v>
                </c:pt>
                <c:pt idx="16250">
                  <c:v>-7200.0</c:v>
                </c:pt>
                <c:pt idx="16251">
                  <c:v>-7712.95</c:v>
                </c:pt>
                <c:pt idx="16252">
                  <c:v>-3919.57</c:v>
                </c:pt>
                <c:pt idx="16253">
                  <c:v>-143.92</c:v>
                </c:pt>
                <c:pt idx="16254">
                  <c:v>-3110.0</c:v>
                </c:pt>
                <c:pt idx="16255">
                  <c:v>-33395.0</c:v>
                </c:pt>
                <c:pt idx="16256">
                  <c:v>-6000.0</c:v>
                </c:pt>
                <c:pt idx="16257">
                  <c:v>-257.5</c:v>
                </c:pt>
                <c:pt idx="16258">
                  <c:v>-3411.73</c:v>
                </c:pt>
                <c:pt idx="16259">
                  <c:v>-300.0</c:v>
                </c:pt>
                <c:pt idx="16260">
                  <c:v>-1000.0</c:v>
                </c:pt>
                <c:pt idx="16261">
                  <c:v>-8167.84</c:v>
                </c:pt>
                <c:pt idx="16262">
                  <c:v>-237.45</c:v>
                </c:pt>
                <c:pt idx="16263">
                  <c:v>-692.0</c:v>
                </c:pt>
                <c:pt idx="16264">
                  <c:v>-10181.93</c:v>
                </c:pt>
                <c:pt idx="16265">
                  <c:v>-242.0</c:v>
                </c:pt>
                <c:pt idx="16266">
                  <c:v>-2349.92</c:v>
                </c:pt>
                <c:pt idx="16267">
                  <c:v>-117500.0</c:v>
                </c:pt>
                <c:pt idx="16268">
                  <c:v>-154306.82</c:v>
                </c:pt>
                <c:pt idx="16269">
                  <c:v>-309.3999999999999</c:v>
                </c:pt>
                <c:pt idx="16270">
                  <c:v>-2152.04</c:v>
                </c:pt>
                <c:pt idx="16271">
                  <c:v>-329.99</c:v>
                </c:pt>
                <c:pt idx="16272">
                  <c:v>-143.5</c:v>
                </c:pt>
                <c:pt idx="16273">
                  <c:v>-269.2099999999999</c:v>
                </c:pt>
                <c:pt idx="16274">
                  <c:v>-1467.29</c:v>
                </c:pt>
                <c:pt idx="16275">
                  <c:v>-840.74</c:v>
                </c:pt>
                <c:pt idx="16276">
                  <c:v>-1188.0</c:v>
                </c:pt>
                <c:pt idx="16277">
                  <c:v>-0.22</c:v>
                </c:pt>
                <c:pt idx="16278">
                  <c:v>-678.0</c:v>
                </c:pt>
                <c:pt idx="16279">
                  <c:v>-117500.0</c:v>
                </c:pt>
                <c:pt idx="16280">
                  <c:v>-4090.0</c:v>
                </c:pt>
                <c:pt idx="16281">
                  <c:v>-61.96</c:v>
                </c:pt>
                <c:pt idx="16282">
                  <c:v>-5420.49</c:v>
                </c:pt>
                <c:pt idx="16283">
                  <c:v>-122.31</c:v>
                </c:pt>
                <c:pt idx="16284">
                  <c:v>-1110.0</c:v>
                </c:pt>
                <c:pt idx="16285">
                  <c:v>-640.0</c:v>
                </c:pt>
                <c:pt idx="16286">
                  <c:v>-314.5</c:v>
                </c:pt>
                <c:pt idx="16287">
                  <c:v>-381.85</c:v>
                </c:pt>
                <c:pt idx="16288">
                  <c:v>-130.0</c:v>
                </c:pt>
                <c:pt idx="16289">
                  <c:v>-300.0</c:v>
                </c:pt>
                <c:pt idx="16290">
                  <c:v>-500.0</c:v>
                </c:pt>
                <c:pt idx="16291">
                  <c:v>-424.3</c:v>
                </c:pt>
                <c:pt idx="16292">
                  <c:v>-156.98</c:v>
                </c:pt>
                <c:pt idx="16293">
                  <c:v>-1195.9</c:v>
                </c:pt>
                <c:pt idx="16294">
                  <c:v>-1548.09</c:v>
                </c:pt>
                <c:pt idx="16295">
                  <c:v>-476.0</c:v>
                </c:pt>
                <c:pt idx="16296">
                  <c:v>-306.0</c:v>
                </c:pt>
                <c:pt idx="16297">
                  <c:v>-1029.0</c:v>
                </c:pt>
                <c:pt idx="16298">
                  <c:v>-40.0</c:v>
                </c:pt>
                <c:pt idx="16299">
                  <c:v>-89.0</c:v>
                </c:pt>
                <c:pt idx="16300">
                  <c:v>-1162.0</c:v>
                </c:pt>
                <c:pt idx="16301">
                  <c:v>-60.46</c:v>
                </c:pt>
                <c:pt idx="16302">
                  <c:v>-1939.33</c:v>
                </c:pt>
                <c:pt idx="16303">
                  <c:v>-7144.54</c:v>
                </c:pt>
                <c:pt idx="16304">
                  <c:v>-5364.47</c:v>
                </c:pt>
                <c:pt idx="16305">
                  <c:v>-1226.79</c:v>
                </c:pt>
                <c:pt idx="16306">
                  <c:v>-100.0</c:v>
                </c:pt>
                <c:pt idx="16307">
                  <c:v>-425.0</c:v>
                </c:pt>
                <c:pt idx="16308">
                  <c:v>-364.35</c:v>
                </c:pt>
                <c:pt idx="16309">
                  <c:v>-990.3299999999994</c:v>
                </c:pt>
                <c:pt idx="16310">
                  <c:v>-150.0</c:v>
                </c:pt>
                <c:pt idx="16311">
                  <c:v>-233.7</c:v>
                </c:pt>
                <c:pt idx="16312">
                  <c:v>-246.12</c:v>
                </c:pt>
                <c:pt idx="16313">
                  <c:v>-134.31</c:v>
                </c:pt>
                <c:pt idx="16314">
                  <c:v>-325.0</c:v>
                </c:pt>
                <c:pt idx="16315">
                  <c:v>-5891.86</c:v>
                </c:pt>
                <c:pt idx="16316">
                  <c:v>-1142.72</c:v>
                </c:pt>
                <c:pt idx="16317">
                  <c:v>-4152.09</c:v>
                </c:pt>
                <c:pt idx="16318">
                  <c:v>-17.04</c:v>
                </c:pt>
                <c:pt idx="16319">
                  <c:v>-2735.0</c:v>
                </c:pt>
                <c:pt idx="16320">
                  <c:v>-300.0</c:v>
                </c:pt>
                <c:pt idx="16321">
                  <c:v>-536.5</c:v>
                </c:pt>
                <c:pt idx="16322">
                  <c:v>-800.0</c:v>
                </c:pt>
                <c:pt idx="16323">
                  <c:v>-2774.0</c:v>
                </c:pt>
                <c:pt idx="16324">
                  <c:v>-577.68</c:v>
                </c:pt>
                <c:pt idx="16325">
                  <c:v>-2457.0</c:v>
                </c:pt>
                <c:pt idx="16326">
                  <c:v>-125.0</c:v>
                </c:pt>
                <c:pt idx="16327">
                  <c:v>-250.0</c:v>
                </c:pt>
                <c:pt idx="16328">
                  <c:v>-147.0</c:v>
                </c:pt>
                <c:pt idx="16329">
                  <c:v>-328.72</c:v>
                </c:pt>
                <c:pt idx="16330">
                  <c:v>-150.0</c:v>
                </c:pt>
                <c:pt idx="16331">
                  <c:v>-549.78</c:v>
                </c:pt>
                <c:pt idx="16332">
                  <c:v>-1050.0</c:v>
                </c:pt>
                <c:pt idx="16333">
                  <c:v>-10468.4</c:v>
                </c:pt>
                <c:pt idx="16334">
                  <c:v>-150.0</c:v>
                </c:pt>
                <c:pt idx="16335">
                  <c:v>-180.0</c:v>
                </c:pt>
                <c:pt idx="16336">
                  <c:v>-454.96</c:v>
                </c:pt>
                <c:pt idx="16337">
                  <c:v>-50000.0</c:v>
                </c:pt>
                <c:pt idx="16338">
                  <c:v>-865.25</c:v>
                </c:pt>
                <c:pt idx="16339">
                  <c:v>-383.69</c:v>
                </c:pt>
                <c:pt idx="16340">
                  <c:v>-3711.33</c:v>
                </c:pt>
                <c:pt idx="16341">
                  <c:v>-17.05</c:v>
                </c:pt>
                <c:pt idx="16342">
                  <c:v>-1035.19</c:v>
                </c:pt>
                <c:pt idx="16343">
                  <c:v>-531.42</c:v>
                </c:pt>
                <c:pt idx="16344">
                  <c:v>-1157.67</c:v>
                </c:pt>
                <c:pt idx="16345">
                  <c:v>-200.0</c:v>
                </c:pt>
                <c:pt idx="16346">
                  <c:v>-156.49</c:v>
                </c:pt>
                <c:pt idx="16347">
                  <c:v>-750.0</c:v>
                </c:pt>
                <c:pt idx="16348">
                  <c:v>-411.74</c:v>
                </c:pt>
                <c:pt idx="16349">
                  <c:v>-297.52</c:v>
                </c:pt>
                <c:pt idx="16350">
                  <c:v>-908.0</c:v>
                </c:pt>
                <c:pt idx="16351">
                  <c:v>-5364.81</c:v>
                </c:pt>
                <c:pt idx="16352">
                  <c:v>-123.44</c:v>
                </c:pt>
                <c:pt idx="16353">
                  <c:v>-204.6</c:v>
                </c:pt>
                <c:pt idx="16354">
                  <c:v>-379.45</c:v>
                </c:pt>
                <c:pt idx="16355">
                  <c:v>-22500.0</c:v>
                </c:pt>
                <c:pt idx="16356">
                  <c:v>-150.0</c:v>
                </c:pt>
                <c:pt idx="16357">
                  <c:v>-3545.0</c:v>
                </c:pt>
                <c:pt idx="16358">
                  <c:v>-700.0</c:v>
                </c:pt>
                <c:pt idx="16359">
                  <c:v>-6949.64</c:v>
                </c:pt>
                <c:pt idx="16360">
                  <c:v>-8687.04</c:v>
                </c:pt>
                <c:pt idx="16361">
                  <c:v>-2100.0</c:v>
                </c:pt>
                <c:pt idx="16362">
                  <c:v>-552.0</c:v>
                </c:pt>
                <c:pt idx="16363">
                  <c:v>-174.52</c:v>
                </c:pt>
                <c:pt idx="16364">
                  <c:v>-8101.92</c:v>
                </c:pt>
                <c:pt idx="16365">
                  <c:v>-9131.469999999908</c:v>
                </c:pt>
                <c:pt idx="16366">
                  <c:v>-5775.15</c:v>
                </c:pt>
                <c:pt idx="16367">
                  <c:v>-386.4</c:v>
                </c:pt>
                <c:pt idx="16368">
                  <c:v>-400.36</c:v>
                </c:pt>
                <c:pt idx="16369">
                  <c:v>-100.0</c:v>
                </c:pt>
                <c:pt idx="16370">
                  <c:v>-29584.0</c:v>
                </c:pt>
                <c:pt idx="16371">
                  <c:v>-2127.3</c:v>
                </c:pt>
                <c:pt idx="16372">
                  <c:v>-30000.0</c:v>
                </c:pt>
                <c:pt idx="16373">
                  <c:v>-22500.0</c:v>
                </c:pt>
                <c:pt idx="16374">
                  <c:v>-228.49</c:v>
                </c:pt>
                <c:pt idx="16375">
                  <c:v>-200.0</c:v>
                </c:pt>
                <c:pt idx="16376">
                  <c:v>-999.8099999999994</c:v>
                </c:pt>
                <c:pt idx="16377">
                  <c:v>-143.03</c:v>
                </c:pt>
                <c:pt idx="16378">
                  <c:v>-450.0</c:v>
                </c:pt>
                <c:pt idx="16379">
                  <c:v>-871.4</c:v>
                </c:pt>
                <c:pt idx="16380">
                  <c:v>-314.0</c:v>
                </c:pt>
                <c:pt idx="16381">
                  <c:v>-4423.36</c:v>
                </c:pt>
                <c:pt idx="16382">
                  <c:v>-5.4</c:v>
                </c:pt>
                <c:pt idx="16383">
                  <c:v>-12148.0</c:v>
                </c:pt>
                <c:pt idx="16384">
                  <c:v>-894.0</c:v>
                </c:pt>
                <c:pt idx="16385">
                  <c:v>-761.0</c:v>
                </c:pt>
                <c:pt idx="16386">
                  <c:v>-3249.03</c:v>
                </c:pt>
                <c:pt idx="16387">
                  <c:v>-750.0</c:v>
                </c:pt>
                <c:pt idx="16388">
                  <c:v>-100.2</c:v>
                </c:pt>
                <c:pt idx="16389">
                  <c:v>-3269.44</c:v>
                </c:pt>
                <c:pt idx="16390">
                  <c:v>-160.07</c:v>
                </c:pt>
                <c:pt idx="16391">
                  <c:v>-1134.85</c:v>
                </c:pt>
                <c:pt idx="16392">
                  <c:v>-175.0</c:v>
                </c:pt>
                <c:pt idx="16393">
                  <c:v>-190.0</c:v>
                </c:pt>
                <c:pt idx="16394">
                  <c:v>-325.0</c:v>
                </c:pt>
                <c:pt idx="16395">
                  <c:v>-1850.0</c:v>
                </c:pt>
                <c:pt idx="16396">
                  <c:v>-167.0</c:v>
                </c:pt>
                <c:pt idx="16397">
                  <c:v>-21802.93</c:v>
                </c:pt>
                <c:pt idx="16398">
                  <c:v>-6850.32</c:v>
                </c:pt>
                <c:pt idx="16399">
                  <c:v>-99369.2</c:v>
                </c:pt>
                <c:pt idx="16400">
                  <c:v>-1319.1</c:v>
                </c:pt>
                <c:pt idx="16401">
                  <c:v>-9.4</c:v>
                </c:pt>
                <c:pt idx="16402">
                  <c:v>-1055.0</c:v>
                </c:pt>
                <c:pt idx="16403">
                  <c:v>-495.0</c:v>
                </c:pt>
                <c:pt idx="16404">
                  <c:v>-120.0</c:v>
                </c:pt>
                <c:pt idx="16405">
                  <c:v>-2000.0</c:v>
                </c:pt>
                <c:pt idx="16406">
                  <c:v>-1020.0</c:v>
                </c:pt>
                <c:pt idx="16407">
                  <c:v>-852.3299999999994</c:v>
                </c:pt>
                <c:pt idx="16408">
                  <c:v>-653.0</c:v>
                </c:pt>
                <c:pt idx="16409">
                  <c:v>-600.0</c:v>
                </c:pt>
                <c:pt idx="16410">
                  <c:v>-211.54</c:v>
                </c:pt>
                <c:pt idx="16411">
                  <c:v>-575.3299999999994</c:v>
                </c:pt>
                <c:pt idx="16412">
                  <c:v>-250.0</c:v>
                </c:pt>
                <c:pt idx="16413">
                  <c:v>-178.5</c:v>
                </c:pt>
                <c:pt idx="16414">
                  <c:v>-1235.0</c:v>
                </c:pt>
                <c:pt idx="16415">
                  <c:v>-1348.31</c:v>
                </c:pt>
                <c:pt idx="16416">
                  <c:v>-225.12</c:v>
                </c:pt>
                <c:pt idx="16417">
                  <c:v>-930.4599999999994</c:v>
                </c:pt>
                <c:pt idx="16418">
                  <c:v>-260.6</c:v>
                </c:pt>
                <c:pt idx="16419">
                  <c:v>-445.58</c:v>
                </c:pt>
                <c:pt idx="16420">
                  <c:v>-182.71</c:v>
                </c:pt>
                <c:pt idx="16421">
                  <c:v>-930.0</c:v>
                </c:pt>
                <c:pt idx="16422">
                  <c:v>-105.31</c:v>
                </c:pt>
                <c:pt idx="16423">
                  <c:v>-200.0</c:v>
                </c:pt>
                <c:pt idx="16424">
                  <c:v>-4000.0</c:v>
                </c:pt>
                <c:pt idx="16425">
                  <c:v>-207.11</c:v>
                </c:pt>
                <c:pt idx="16426">
                  <c:v>-264.85</c:v>
                </c:pt>
                <c:pt idx="16427">
                  <c:v>-4551.74</c:v>
                </c:pt>
                <c:pt idx="16428">
                  <c:v>-894.0</c:v>
                </c:pt>
                <c:pt idx="16429">
                  <c:v>-82310.67</c:v>
                </c:pt>
                <c:pt idx="16430">
                  <c:v>-29160.8</c:v>
                </c:pt>
                <c:pt idx="16431">
                  <c:v>-5638.09</c:v>
                </c:pt>
                <c:pt idx="16432">
                  <c:v>-34515.0</c:v>
                </c:pt>
                <c:pt idx="16433">
                  <c:v>-334.27</c:v>
                </c:pt>
                <c:pt idx="16434">
                  <c:v>-7.81</c:v>
                </c:pt>
                <c:pt idx="16435">
                  <c:v>-618.8599999999979</c:v>
                </c:pt>
                <c:pt idx="16436">
                  <c:v>-3069.64</c:v>
                </c:pt>
                <c:pt idx="16437">
                  <c:v>-927.0</c:v>
                </c:pt>
                <c:pt idx="16438">
                  <c:v>-10247.54</c:v>
                </c:pt>
                <c:pt idx="16439">
                  <c:v>-5720.68</c:v>
                </c:pt>
                <c:pt idx="16440">
                  <c:v>-1272.08</c:v>
                </c:pt>
                <c:pt idx="16441">
                  <c:v>-435.0</c:v>
                </c:pt>
                <c:pt idx="16442">
                  <c:v>-200.0</c:v>
                </c:pt>
                <c:pt idx="16443">
                  <c:v>-200.0</c:v>
                </c:pt>
                <c:pt idx="16444">
                  <c:v>-240.87</c:v>
                </c:pt>
                <c:pt idx="16445">
                  <c:v>-397.09</c:v>
                </c:pt>
                <c:pt idx="16446">
                  <c:v>-150.0</c:v>
                </c:pt>
                <c:pt idx="16447">
                  <c:v>-2349.75</c:v>
                </c:pt>
                <c:pt idx="16448">
                  <c:v>-336.36</c:v>
                </c:pt>
                <c:pt idx="16449">
                  <c:v>-1073.0</c:v>
                </c:pt>
                <c:pt idx="16450">
                  <c:v>-1486.62</c:v>
                </c:pt>
                <c:pt idx="16451">
                  <c:v>-5000.0</c:v>
                </c:pt>
                <c:pt idx="16452">
                  <c:v>-300.0</c:v>
                </c:pt>
                <c:pt idx="16453">
                  <c:v>-284.0</c:v>
                </c:pt>
                <c:pt idx="16454">
                  <c:v>-100.0</c:v>
                </c:pt>
                <c:pt idx="16455">
                  <c:v>-777.2</c:v>
                </c:pt>
                <c:pt idx="16456">
                  <c:v>-180.47</c:v>
                </c:pt>
                <c:pt idx="16457">
                  <c:v>-439.68</c:v>
                </c:pt>
                <c:pt idx="16458">
                  <c:v>-457.54</c:v>
                </c:pt>
                <c:pt idx="16459">
                  <c:v>-1354.37</c:v>
                </c:pt>
                <c:pt idx="16460">
                  <c:v>-1299.4</c:v>
                </c:pt>
                <c:pt idx="16461">
                  <c:v>1185.89</c:v>
                </c:pt>
                <c:pt idx="16462">
                  <c:v>-0.23</c:v>
                </c:pt>
                <c:pt idx="16463">
                  <c:v>-8875.67</c:v>
                </c:pt>
                <c:pt idx="16464">
                  <c:v>-7756.11</c:v>
                </c:pt>
                <c:pt idx="16465">
                  <c:v>-185.0</c:v>
                </c:pt>
                <c:pt idx="16466">
                  <c:v>-190.0</c:v>
                </c:pt>
                <c:pt idx="16467">
                  <c:v>-1717.73</c:v>
                </c:pt>
                <c:pt idx="16468">
                  <c:v>-535.0</c:v>
                </c:pt>
                <c:pt idx="16469">
                  <c:v>-460.0</c:v>
                </c:pt>
                <c:pt idx="16470">
                  <c:v>-515.0</c:v>
                </c:pt>
                <c:pt idx="16471">
                  <c:v>-144.79</c:v>
                </c:pt>
                <c:pt idx="16472">
                  <c:v>-134.9</c:v>
                </c:pt>
                <c:pt idx="16473">
                  <c:v>-600.0</c:v>
                </c:pt>
                <c:pt idx="16474">
                  <c:v>-238.0</c:v>
                </c:pt>
                <c:pt idx="16475">
                  <c:v>-900.0</c:v>
                </c:pt>
                <c:pt idx="16476">
                  <c:v>-4050.0</c:v>
                </c:pt>
                <c:pt idx="16477">
                  <c:v>-1000.0</c:v>
                </c:pt>
                <c:pt idx="16478">
                  <c:v>-225.0</c:v>
                </c:pt>
                <c:pt idx="16479">
                  <c:v>-250.0</c:v>
                </c:pt>
                <c:pt idx="16480">
                  <c:v>-185.77</c:v>
                </c:pt>
                <c:pt idx="16481">
                  <c:v>-190.5</c:v>
                </c:pt>
                <c:pt idx="16482">
                  <c:v>-729.1</c:v>
                </c:pt>
                <c:pt idx="16483">
                  <c:v>-3500.0</c:v>
                </c:pt>
                <c:pt idx="16484">
                  <c:v>-962.18</c:v>
                </c:pt>
                <c:pt idx="16485">
                  <c:v>-701.0</c:v>
                </c:pt>
                <c:pt idx="16486">
                  <c:v>-606.0</c:v>
                </c:pt>
                <c:pt idx="16487">
                  <c:v>-118.17</c:v>
                </c:pt>
                <c:pt idx="16488">
                  <c:v>-0.46</c:v>
                </c:pt>
                <c:pt idx="16489">
                  <c:v>-2060.0</c:v>
                </c:pt>
                <c:pt idx="16490">
                  <c:v>-5161.19</c:v>
                </c:pt>
                <c:pt idx="16491">
                  <c:v>-423.0</c:v>
                </c:pt>
                <c:pt idx="16492">
                  <c:v>-3366.67</c:v>
                </c:pt>
                <c:pt idx="16493">
                  <c:v>-3366.67</c:v>
                </c:pt>
                <c:pt idx="16494">
                  <c:v>-2500.0</c:v>
                </c:pt>
                <c:pt idx="16495">
                  <c:v>-872.03</c:v>
                </c:pt>
                <c:pt idx="16496">
                  <c:v>-110.0</c:v>
                </c:pt>
                <c:pt idx="16497">
                  <c:v>-401.99</c:v>
                </c:pt>
                <c:pt idx="16498">
                  <c:v>-178.5</c:v>
                </c:pt>
                <c:pt idx="16499">
                  <c:v>-2064.14</c:v>
                </c:pt>
                <c:pt idx="16500">
                  <c:v>-462.61</c:v>
                </c:pt>
                <c:pt idx="16501">
                  <c:v>-200.0</c:v>
                </c:pt>
                <c:pt idx="16502">
                  <c:v>0.0</c:v>
                </c:pt>
                <c:pt idx="16503">
                  <c:v>-140.14</c:v>
                </c:pt>
                <c:pt idx="16504">
                  <c:v>-100.79</c:v>
                </c:pt>
                <c:pt idx="16505">
                  <c:v>-2795.87</c:v>
                </c:pt>
                <c:pt idx="16506">
                  <c:v>-437.71</c:v>
                </c:pt>
                <c:pt idx="16507">
                  <c:v>-27851.0</c:v>
                </c:pt>
                <c:pt idx="16508">
                  <c:v>-3370.0</c:v>
                </c:pt>
                <c:pt idx="16509">
                  <c:v>-430.0</c:v>
                </c:pt>
                <c:pt idx="16510">
                  <c:v>-297.5</c:v>
                </c:pt>
                <c:pt idx="16511">
                  <c:v>-202.0</c:v>
                </c:pt>
                <c:pt idx="16512">
                  <c:v>-202.0</c:v>
                </c:pt>
                <c:pt idx="16513">
                  <c:v>-763.9</c:v>
                </c:pt>
                <c:pt idx="16514">
                  <c:v>-582.12</c:v>
                </c:pt>
                <c:pt idx="16515">
                  <c:v>-142.38</c:v>
                </c:pt>
                <c:pt idx="16516">
                  <c:v>-198.52</c:v>
                </c:pt>
                <c:pt idx="16517">
                  <c:v>-228.0</c:v>
                </c:pt>
                <c:pt idx="16518">
                  <c:v>-1531.0</c:v>
                </c:pt>
                <c:pt idx="16519">
                  <c:v>-4425.0</c:v>
                </c:pt>
                <c:pt idx="16520">
                  <c:v>-8500.0</c:v>
                </c:pt>
                <c:pt idx="16521">
                  <c:v>-627.5499999999994</c:v>
                </c:pt>
                <c:pt idx="16522">
                  <c:v>-301.62</c:v>
                </c:pt>
                <c:pt idx="16523">
                  <c:v>-119.38</c:v>
                </c:pt>
                <c:pt idx="16524">
                  <c:v>-500.0</c:v>
                </c:pt>
                <c:pt idx="16525">
                  <c:v>-2307.5</c:v>
                </c:pt>
                <c:pt idx="16526">
                  <c:v>-274.75</c:v>
                </c:pt>
                <c:pt idx="16527">
                  <c:v>-700.65</c:v>
                </c:pt>
                <c:pt idx="16528">
                  <c:v>0.0</c:v>
                </c:pt>
                <c:pt idx="16529">
                  <c:v>-2500.0</c:v>
                </c:pt>
                <c:pt idx="16530">
                  <c:v>-90829.72</c:v>
                </c:pt>
                <c:pt idx="16531">
                  <c:v>-4852.93</c:v>
                </c:pt>
                <c:pt idx="16532">
                  <c:v>-145.0</c:v>
                </c:pt>
                <c:pt idx="16533">
                  <c:v>-284.85</c:v>
                </c:pt>
                <c:pt idx="16534">
                  <c:v>-192.5</c:v>
                </c:pt>
                <c:pt idx="16535">
                  <c:v>-116.22</c:v>
                </c:pt>
                <c:pt idx="16536">
                  <c:v>-105.96</c:v>
                </c:pt>
                <c:pt idx="16537">
                  <c:v>-225.25</c:v>
                </c:pt>
                <c:pt idx="16538">
                  <c:v>-3000.0</c:v>
                </c:pt>
                <c:pt idx="16539">
                  <c:v>-190.02</c:v>
                </c:pt>
                <c:pt idx="16540">
                  <c:v>-171.41</c:v>
                </c:pt>
                <c:pt idx="16541">
                  <c:v>-337.5</c:v>
                </c:pt>
                <c:pt idx="16542">
                  <c:v>-428.06</c:v>
                </c:pt>
                <c:pt idx="16543">
                  <c:v>-14398.75</c:v>
                </c:pt>
                <c:pt idx="16544">
                  <c:v>-3.66</c:v>
                </c:pt>
                <c:pt idx="16545">
                  <c:v>-9.82</c:v>
                </c:pt>
                <c:pt idx="16546">
                  <c:v>-1220.39</c:v>
                </c:pt>
                <c:pt idx="16547">
                  <c:v>-4815.44</c:v>
                </c:pt>
                <c:pt idx="16548">
                  <c:v>-15776.09</c:v>
                </c:pt>
                <c:pt idx="16549">
                  <c:v>-5011.0</c:v>
                </c:pt>
                <c:pt idx="16550">
                  <c:v>-1592.0</c:v>
                </c:pt>
                <c:pt idx="16551">
                  <c:v>-160.0</c:v>
                </c:pt>
                <c:pt idx="16552">
                  <c:v>-250.0</c:v>
                </c:pt>
                <c:pt idx="16553">
                  <c:v>-412.33</c:v>
                </c:pt>
                <c:pt idx="16554">
                  <c:v>-301.3999999999999</c:v>
                </c:pt>
                <c:pt idx="16555">
                  <c:v>-300.0</c:v>
                </c:pt>
                <c:pt idx="16556">
                  <c:v>-449.67</c:v>
                </c:pt>
                <c:pt idx="16557">
                  <c:v>-200.0</c:v>
                </c:pt>
                <c:pt idx="16558">
                  <c:v>-182.8</c:v>
                </c:pt>
                <c:pt idx="16559">
                  <c:v>-2000.0</c:v>
                </c:pt>
                <c:pt idx="16560">
                  <c:v>-100.0</c:v>
                </c:pt>
                <c:pt idx="16561">
                  <c:v>-412.5</c:v>
                </c:pt>
                <c:pt idx="16562">
                  <c:v>-100.0</c:v>
                </c:pt>
                <c:pt idx="16563">
                  <c:v>-199.0</c:v>
                </c:pt>
                <c:pt idx="16564">
                  <c:v>-100.0</c:v>
                </c:pt>
                <c:pt idx="16565">
                  <c:v>-872.5</c:v>
                </c:pt>
                <c:pt idx="16566">
                  <c:v>-11000.0</c:v>
                </c:pt>
                <c:pt idx="16567">
                  <c:v>-148.68</c:v>
                </c:pt>
                <c:pt idx="16568">
                  <c:v>-138.0</c:v>
                </c:pt>
                <c:pt idx="16569">
                  <c:v>-300.3</c:v>
                </c:pt>
                <c:pt idx="16570">
                  <c:v>-156.01</c:v>
                </c:pt>
                <c:pt idx="16571">
                  <c:v>-500.0</c:v>
                </c:pt>
                <c:pt idx="16572">
                  <c:v>-198.0</c:v>
                </c:pt>
                <c:pt idx="16573">
                  <c:v>-2257.58</c:v>
                </c:pt>
                <c:pt idx="16574">
                  <c:v>-102.64</c:v>
                </c:pt>
                <c:pt idx="16575">
                  <c:v>-9596.6</c:v>
                </c:pt>
                <c:pt idx="16576">
                  <c:v>-563.38</c:v>
                </c:pt>
                <c:pt idx="16577">
                  <c:v>-551.92</c:v>
                </c:pt>
                <c:pt idx="16578">
                  <c:v>-818.0</c:v>
                </c:pt>
                <c:pt idx="16579">
                  <c:v>-5102.04</c:v>
                </c:pt>
                <c:pt idx="16580">
                  <c:v>-12735.7</c:v>
                </c:pt>
                <c:pt idx="16581">
                  <c:v>-48658.11</c:v>
                </c:pt>
                <c:pt idx="16582">
                  <c:v>-2945.6</c:v>
                </c:pt>
                <c:pt idx="16583">
                  <c:v>-2160.0</c:v>
                </c:pt>
                <c:pt idx="16584">
                  <c:v>-1532.5</c:v>
                </c:pt>
                <c:pt idx="16585">
                  <c:v>-1780.0</c:v>
                </c:pt>
                <c:pt idx="16586">
                  <c:v>-126.91</c:v>
                </c:pt>
                <c:pt idx="16587">
                  <c:v>-833.3299999999994</c:v>
                </c:pt>
                <c:pt idx="16588">
                  <c:v>-166.35</c:v>
                </c:pt>
                <c:pt idx="16589">
                  <c:v>-170.25</c:v>
                </c:pt>
                <c:pt idx="16590">
                  <c:v>-153.74</c:v>
                </c:pt>
                <c:pt idx="16591">
                  <c:v>-660.4499999999994</c:v>
                </c:pt>
                <c:pt idx="16592">
                  <c:v>-100.0</c:v>
                </c:pt>
                <c:pt idx="16593">
                  <c:v>-140.43</c:v>
                </c:pt>
                <c:pt idx="16594">
                  <c:v>-707.51</c:v>
                </c:pt>
                <c:pt idx="16595">
                  <c:v>-335.64</c:v>
                </c:pt>
                <c:pt idx="16596">
                  <c:v>-49.19</c:v>
                </c:pt>
                <c:pt idx="16597">
                  <c:v>-24.0</c:v>
                </c:pt>
                <c:pt idx="16598">
                  <c:v>-6837.1</c:v>
                </c:pt>
                <c:pt idx="16599">
                  <c:v>-77.0</c:v>
                </c:pt>
                <c:pt idx="16600">
                  <c:v>-172.0</c:v>
                </c:pt>
                <c:pt idx="16601">
                  <c:v>-1695.14</c:v>
                </c:pt>
                <c:pt idx="16602">
                  <c:v>-12494.0</c:v>
                </c:pt>
                <c:pt idx="16603">
                  <c:v>-1545.0</c:v>
                </c:pt>
                <c:pt idx="16604">
                  <c:v>-2136.0</c:v>
                </c:pt>
                <c:pt idx="16605">
                  <c:v>-750.0</c:v>
                </c:pt>
                <c:pt idx="16606">
                  <c:v>-1648.0</c:v>
                </c:pt>
                <c:pt idx="16607">
                  <c:v>-3924.0</c:v>
                </c:pt>
                <c:pt idx="16608">
                  <c:v>-18484.22</c:v>
                </c:pt>
                <c:pt idx="16609">
                  <c:v>-150.18</c:v>
                </c:pt>
                <c:pt idx="16610">
                  <c:v>-2084.41</c:v>
                </c:pt>
                <c:pt idx="16611">
                  <c:v>-1637.55</c:v>
                </c:pt>
                <c:pt idx="16612">
                  <c:v>-493.51</c:v>
                </c:pt>
                <c:pt idx="16613">
                  <c:v>-147224.95</c:v>
                </c:pt>
                <c:pt idx="16614">
                  <c:v>-7633.56</c:v>
                </c:pt>
                <c:pt idx="16615">
                  <c:v>-130.0</c:v>
                </c:pt>
                <c:pt idx="16616">
                  <c:v>-339.0</c:v>
                </c:pt>
                <c:pt idx="16617">
                  <c:v>-1511.0</c:v>
                </c:pt>
                <c:pt idx="16618">
                  <c:v>-420.0</c:v>
                </c:pt>
                <c:pt idx="16619">
                  <c:v>-1500.0</c:v>
                </c:pt>
                <c:pt idx="16620">
                  <c:v>-260.0</c:v>
                </c:pt>
                <c:pt idx="16621">
                  <c:v>-247.44</c:v>
                </c:pt>
                <c:pt idx="16622">
                  <c:v>-223.0</c:v>
                </c:pt>
                <c:pt idx="16623">
                  <c:v>-700.0</c:v>
                </c:pt>
                <c:pt idx="16624">
                  <c:v>-400.0</c:v>
                </c:pt>
                <c:pt idx="16625">
                  <c:v>-1760.62</c:v>
                </c:pt>
                <c:pt idx="16626">
                  <c:v>-137.0</c:v>
                </c:pt>
                <c:pt idx="16627">
                  <c:v>-2454.0</c:v>
                </c:pt>
                <c:pt idx="16628">
                  <c:v>-365.0</c:v>
                </c:pt>
                <c:pt idx="16629">
                  <c:v>-500.0</c:v>
                </c:pt>
                <c:pt idx="16630">
                  <c:v>-928.5</c:v>
                </c:pt>
                <c:pt idx="16631">
                  <c:v>-495.0</c:v>
                </c:pt>
                <c:pt idx="16632">
                  <c:v>-401.19</c:v>
                </c:pt>
                <c:pt idx="16633">
                  <c:v>-139.71</c:v>
                </c:pt>
                <c:pt idx="16634">
                  <c:v>-324.0</c:v>
                </c:pt>
                <c:pt idx="16635">
                  <c:v>-951.4399999999994</c:v>
                </c:pt>
                <c:pt idx="16636">
                  <c:v>-542.52</c:v>
                </c:pt>
                <c:pt idx="16637">
                  <c:v>-190.0</c:v>
                </c:pt>
                <c:pt idx="16638">
                  <c:v>-368.9</c:v>
                </c:pt>
                <c:pt idx="16639">
                  <c:v>-159.36</c:v>
                </c:pt>
                <c:pt idx="16640">
                  <c:v>-185.0</c:v>
                </c:pt>
                <c:pt idx="16641">
                  <c:v>-1150.0</c:v>
                </c:pt>
                <c:pt idx="16642">
                  <c:v>-116.56</c:v>
                </c:pt>
                <c:pt idx="16643">
                  <c:v>-615.4499999999994</c:v>
                </c:pt>
                <c:pt idx="16644">
                  <c:v>-103.0</c:v>
                </c:pt>
                <c:pt idx="16645">
                  <c:v>-100.0</c:v>
                </c:pt>
                <c:pt idx="16646">
                  <c:v>-600.0</c:v>
                </c:pt>
                <c:pt idx="16647">
                  <c:v>-3000.0</c:v>
                </c:pt>
                <c:pt idx="16648">
                  <c:v>-118.5</c:v>
                </c:pt>
                <c:pt idx="16649">
                  <c:v>-750.0</c:v>
                </c:pt>
                <c:pt idx="16650">
                  <c:v>-140.0</c:v>
                </c:pt>
                <c:pt idx="16651">
                  <c:v>-153.16</c:v>
                </c:pt>
                <c:pt idx="16652">
                  <c:v>-185.0</c:v>
                </c:pt>
                <c:pt idx="16653">
                  <c:v>-225.0</c:v>
                </c:pt>
                <c:pt idx="16654">
                  <c:v>-283.92</c:v>
                </c:pt>
                <c:pt idx="16655">
                  <c:v>-463.0</c:v>
                </c:pt>
                <c:pt idx="16656">
                  <c:v>-1273.0</c:v>
                </c:pt>
                <c:pt idx="16657">
                  <c:v>-679.68</c:v>
                </c:pt>
                <c:pt idx="16658">
                  <c:v>-887.0</c:v>
                </c:pt>
                <c:pt idx="16659">
                  <c:v>-1656.0</c:v>
                </c:pt>
                <c:pt idx="16660">
                  <c:v>-940.2</c:v>
                </c:pt>
                <c:pt idx="16661">
                  <c:v>-1277.54</c:v>
                </c:pt>
                <c:pt idx="16662">
                  <c:v>-2000.0</c:v>
                </c:pt>
                <c:pt idx="16663">
                  <c:v>-928.5</c:v>
                </c:pt>
                <c:pt idx="16664">
                  <c:v>-4296.44</c:v>
                </c:pt>
                <c:pt idx="16665">
                  <c:v>-4724.77</c:v>
                </c:pt>
                <c:pt idx="16666">
                  <c:v>-480.0</c:v>
                </c:pt>
                <c:pt idx="16667">
                  <c:v>-1079.0</c:v>
                </c:pt>
                <c:pt idx="16668">
                  <c:v>-765.0</c:v>
                </c:pt>
                <c:pt idx="16669">
                  <c:v>-1117.0</c:v>
                </c:pt>
                <c:pt idx="16670">
                  <c:v>-912.0</c:v>
                </c:pt>
                <c:pt idx="16671">
                  <c:v>0.0</c:v>
                </c:pt>
                <c:pt idx="16672">
                  <c:v>-16920.11</c:v>
                </c:pt>
                <c:pt idx="16673">
                  <c:v>-20718.5</c:v>
                </c:pt>
                <c:pt idx="16674">
                  <c:v>-3.2E6</c:v>
                </c:pt>
                <c:pt idx="16675">
                  <c:v>-19973.5</c:v>
                </c:pt>
                <c:pt idx="16676">
                  <c:v>-809.53</c:v>
                </c:pt>
                <c:pt idx="16677">
                  <c:v>-441.32</c:v>
                </c:pt>
                <c:pt idx="16678">
                  <c:v>-3483.0</c:v>
                </c:pt>
                <c:pt idx="16679">
                  <c:v>-163.54</c:v>
                </c:pt>
                <c:pt idx="16680">
                  <c:v>-225.0</c:v>
                </c:pt>
                <c:pt idx="16681">
                  <c:v>-225.0</c:v>
                </c:pt>
                <c:pt idx="16682">
                  <c:v>-7000.0</c:v>
                </c:pt>
                <c:pt idx="16683">
                  <c:v>-1500.0</c:v>
                </c:pt>
                <c:pt idx="16684">
                  <c:v>-187.14</c:v>
                </c:pt>
                <c:pt idx="16685">
                  <c:v>-300.0</c:v>
                </c:pt>
                <c:pt idx="16686">
                  <c:v>-380.0</c:v>
                </c:pt>
                <c:pt idx="16687">
                  <c:v>-319.85</c:v>
                </c:pt>
                <c:pt idx="16688">
                  <c:v>-1750.0</c:v>
                </c:pt>
                <c:pt idx="16689">
                  <c:v>-582.3599999999979</c:v>
                </c:pt>
                <c:pt idx="16690">
                  <c:v>-362.22</c:v>
                </c:pt>
                <c:pt idx="16691">
                  <c:v>0.0</c:v>
                </c:pt>
                <c:pt idx="16692">
                  <c:v>-1800.47</c:v>
                </c:pt>
                <c:pt idx="16693">
                  <c:v>-250.0</c:v>
                </c:pt>
                <c:pt idx="16694">
                  <c:v>-368.53</c:v>
                </c:pt>
                <c:pt idx="16695">
                  <c:v>-177.0</c:v>
                </c:pt>
                <c:pt idx="16696">
                  <c:v>-180.0</c:v>
                </c:pt>
                <c:pt idx="16697">
                  <c:v>-500.0</c:v>
                </c:pt>
                <c:pt idx="16698">
                  <c:v>-122.14</c:v>
                </c:pt>
                <c:pt idx="16699">
                  <c:v>-337.5</c:v>
                </c:pt>
                <c:pt idx="16700">
                  <c:v>-304.94</c:v>
                </c:pt>
                <c:pt idx="16701">
                  <c:v>-258.52</c:v>
                </c:pt>
                <c:pt idx="16702">
                  <c:v>-267.75</c:v>
                </c:pt>
                <c:pt idx="16703">
                  <c:v>-495.0</c:v>
                </c:pt>
                <c:pt idx="16704">
                  <c:v>-500.0</c:v>
                </c:pt>
                <c:pt idx="16705">
                  <c:v>-6246.38</c:v>
                </c:pt>
                <c:pt idx="16706">
                  <c:v>-200.0</c:v>
                </c:pt>
                <c:pt idx="16707">
                  <c:v>-340.34</c:v>
                </c:pt>
                <c:pt idx="16708">
                  <c:v>-2063.09</c:v>
                </c:pt>
                <c:pt idx="16709">
                  <c:v>-762.3599999999979</c:v>
                </c:pt>
                <c:pt idx="16710">
                  <c:v>-300.0</c:v>
                </c:pt>
                <c:pt idx="16711">
                  <c:v>-284.0299999999999</c:v>
                </c:pt>
                <c:pt idx="16712">
                  <c:v>-500.0</c:v>
                </c:pt>
                <c:pt idx="16713">
                  <c:v>-180.0</c:v>
                </c:pt>
                <c:pt idx="16714">
                  <c:v>-2260.94</c:v>
                </c:pt>
                <c:pt idx="16715">
                  <c:v>-205.96</c:v>
                </c:pt>
                <c:pt idx="16716">
                  <c:v>-6205.01</c:v>
                </c:pt>
                <c:pt idx="16717">
                  <c:v>-707.4</c:v>
                </c:pt>
                <c:pt idx="16718">
                  <c:v>-576.3199999999994</c:v>
                </c:pt>
                <c:pt idx="16719">
                  <c:v>-159.0</c:v>
                </c:pt>
                <c:pt idx="16720">
                  <c:v>-250.0</c:v>
                </c:pt>
                <c:pt idx="16721">
                  <c:v>-481.85</c:v>
                </c:pt>
                <c:pt idx="16722">
                  <c:v>-8.26318355E6</c:v>
                </c:pt>
                <c:pt idx="16723">
                  <c:v>-400000.0</c:v>
                </c:pt>
                <c:pt idx="16724">
                  <c:v>-1246.0</c:v>
                </c:pt>
                <c:pt idx="16725">
                  <c:v>-2424.0</c:v>
                </c:pt>
                <c:pt idx="16726">
                  <c:v>-3200.3</c:v>
                </c:pt>
                <c:pt idx="16727">
                  <c:v>-398.24</c:v>
                </c:pt>
                <c:pt idx="16728">
                  <c:v>-2761.91</c:v>
                </c:pt>
                <c:pt idx="16729">
                  <c:v>-166.13</c:v>
                </c:pt>
                <c:pt idx="16730">
                  <c:v>-25755.0</c:v>
                </c:pt>
                <c:pt idx="16731">
                  <c:v>-100.0</c:v>
                </c:pt>
                <c:pt idx="16732">
                  <c:v>-100.0</c:v>
                </c:pt>
                <c:pt idx="16733">
                  <c:v>-7652.51</c:v>
                </c:pt>
                <c:pt idx="16734">
                  <c:v>-505.0</c:v>
                </c:pt>
                <c:pt idx="16735">
                  <c:v>-178.32</c:v>
                </c:pt>
                <c:pt idx="16736">
                  <c:v>-300.0</c:v>
                </c:pt>
                <c:pt idx="16737">
                  <c:v>-211.0</c:v>
                </c:pt>
                <c:pt idx="16738">
                  <c:v>-650.0</c:v>
                </c:pt>
                <c:pt idx="16739">
                  <c:v>-3613.05</c:v>
                </c:pt>
                <c:pt idx="16740">
                  <c:v>-178.32</c:v>
                </c:pt>
                <c:pt idx="16741">
                  <c:v>-101.61</c:v>
                </c:pt>
                <c:pt idx="16742">
                  <c:v>-132.88</c:v>
                </c:pt>
                <c:pt idx="16743">
                  <c:v>-6604.45</c:v>
                </c:pt>
                <c:pt idx="16744">
                  <c:v>-153.39</c:v>
                </c:pt>
                <c:pt idx="16745">
                  <c:v>-44.49</c:v>
                </c:pt>
                <c:pt idx="16746">
                  <c:v>-475.72</c:v>
                </c:pt>
                <c:pt idx="16747">
                  <c:v>-19000.0</c:v>
                </c:pt>
                <c:pt idx="16748">
                  <c:v>-12763.01</c:v>
                </c:pt>
                <c:pt idx="16749">
                  <c:v>-130000.0</c:v>
                </c:pt>
                <c:pt idx="16750">
                  <c:v>-687.87</c:v>
                </c:pt>
                <c:pt idx="16751">
                  <c:v>-1350.0</c:v>
                </c:pt>
                <c:pt idx="16752">
                  <c:v>-100.0</c:v>
                </c:pt>
                <c:pt idx="16753">
                  <c:v>-990.8099999999994</c:v>
                </c:pt>
                <c:pt idx="16754">
                  <c:v>-105.9</c:v>
                </c:pt>
                <c:pt idx="16755">
                  <c:v>-2125.0</c:v>
                </c:pt>
                <c:pt idx="16756">
                  <c:v>-666.61</c:v>
                </c:pt>
                <c:pt idx="16757">
                  <c:v>-150.0</c:v>
                </c:pt>
                <c:pt idx="16758">
                  <c:v>-100.0</c:v>
                </c:pt>
                <c:pt idx="16759">
                  <c:v>-535.5</c:v>
                </c:pt>
                <c:pt idx="16760">
                  <c:v>-210.0</c:v>
                </c:pt>
                <c:pt idx="16761">
                  <c:v>-330.0</c:v>
                </c:pt>
                <c:pt idx="16762">
                  <c:v>-462.84</c:v>
                </c:pt>
                <c:pt idx="16763">
                  <c:v>-720.0</c:v>
                </c:pt>
                <c:pt idx="16764">
                  <c:v>-1192.73</c:v>
                </c:pt>
                <c:pt idx="16765">
                  <c:v>-202.29</c:v>
                </c:pt>
                <c:pt idx="16766">
                  <c:v>-262.5</c:v>
                </c:pt>
                <c:pt idx="16767">
                  <c:v>-453.33</c:v>
                </c:pt>
                <c:pt idx="16768">
                  <c:v>-147.29</c:v>
                </c:pt>
                <c:pt idx="16769">
                  <c:v>-5274.17</c:v>
                </c:pt>
                <c:pt idx="16770">
                  <c:v>-6267.21</c:v>
                </c:pt>
                <c:pt idx="16771">
                  <c:v>-2687.94</c:v>
                </c:pt>
                <c:pt idx="16772">
                  <c:v>-334.5</c:v>
                </c:pt>
                <c:pt idx="16773">
                  <c:v>-2387.0</c:v>
                </c:pt>
                <c:pt idx="16774">
                  <c:v>-808.0</c:v>
                </c:pt>
                <c:pt idx="16775">
                  <c:v>-8466.54</c:v>
                </c:pt>
                <c:pt idx="16776">
                  <c:v>-12600.76</c:v>
                </c:pt>
                <c:pt idx="16777">
                  <c:v>-8492.59</c:v>
                </c:pt>
                <c:pt idx="16778">
                  <c:v>-170.0</c:v>
                </c:pt>
                <c:pt idx="16779">
                  <c:v>-634.65</c:v>
                </c:pt>
                <c:pt idx="16780">
                  <c:v>-1611.8</c:v>
                </c:pt>
                <c:pt idx="16781">
                  <c:v>-545.63</c:v>
                </c:pt>
                <c:pt idx="16782">
                  <c:v>-500.0</c:v>
                </c:pt>
                <c:pt idx="16783">
                  <c:v>-470.17</c:v>
                </c:pt>
                <c:pt idx="16784">
                  <c:v>-285.0</c:v>
                </c:pt>
                <c:pt idx="16785">
                  <c:v>-262.0299999999999</c:v>
                </c:pt>
                <c:pt idx="16786">
                  <c:v>-300.0</c:v>
                </c:pt>
                <c:pt idx="16787">
                  <c:v>-107.1</c:v>
                </c:pt>
                <c:pt idx="16788">
                  <c:v>-187.4</c:v>
                </c:pt>
                <c:pt idx="16789">
                  <c:v>-500.0</c:v>
                </c:pt>
                <c:pt idx="16790">
                  <c:v>-316.1600000000001</c:v>
                </c:pt>
                <c:pt idx="16791">
                  <c:v>-150.0</c:v>
                </c:pt>
                <c:pt idx="16792">
                  <c:v>-4540.0</c:v>
                </c:pt>
                <c:pt idx="16793">
                  <c:v>-1000.0</c:v>
                </c:pt>
                <c:pt idx="16794">
                  <c:v>-250.0</c:v>
                </c:pt>
                <c:pt idx="16795">
                  <c:v>-2362.72</c:v>
                </c:pt>
                <c:pt idx="16796">
                  <c:v>-232.25</c:v>
                </c:pt>
                <c:pt idx="16797">
                  <c:v>-305.92</c:v>
                </c:pt>
                <c:pt idx="16798">
                  <c:v>-19935.2</c:v>
                </c:pt>
                <c:pt idx="16799">
                  <c:v>-4324.15</c:v>
                </c:pt>
                <c:pt idx="16800">
                  <c:v>-13151.0</c:v>
                </c:pt>
                <c:pt idx="16801">
                  <c:v>-2850.0</c:v>
                </c:pt>
                <c:pt idx="16802">
                  <c:v>-36686.62</c:v>
                </c:pt>
                <c:pt idx="16803">
                  <c:v>-24209.49</c:v>
                </c:pt>
                <c:pt idx="16804">
                  <c:v>-948.0</c:v>
                </c:pt>
                <c:pt idx="16805">
                  <c:v>-1911.0</c:v>
                </c:pt>
                <c:pt idx="16806">
                  <c:v>-4859.0</c:v>
                </c:pt>
                <c:pt idx="16807">
                  <c:v>-8.31</c:v>
                </c:pt>
                <c:pt idx="16808">
                  <c:v>-709.4</c:v>
                </c:pt>
                <c:pt idx="16809">
                  <c:v>-181623.0</c:v>
                </c:pt>
                <c:pt idx="16810">
                  <c:v>-4861.78</c:v>
                </c:pt>
                <c:pt idx="16811">
                  <c:v>-13376.94</c:v>
                </c:pt>
                <c:pt idx="16812">
                  <c:v>-1010.0</c:v>
                </c:pt>
                <c:pt idx="16813">
                  <c:v>-145.94</c:v>
                </c:pt>
                <c:pt idx="16814">
                  <c:v>-3968.52</c:v>
                </c:pt>
                <c:pt idx="16815">
                  <c:v>-200.0</c:v>
                </c:pt>
                <c:pt idx="16816">
                  <c:v>-860.0</c:v>
                </c:pt>
                <c:pt idx="16817">
                  <c:v>-100.45</c:v>
                </c:pt>
                <c:pt idx="16818">
                  <c:v>-741.71</c:v>
                </c:pt>
                <c:pt idx="16819">
                  <c:v>-110.0</c:v>
                </c:pt>
                <c:pt idx="16820">
                  <c:v>-317.8</c:v>
                </c:pt>
                <c:pt idx="16821">
                  <c:v>-2000.0</c:v>
                </c:pt>
                <c:pt idx="16822">
                  <c:v>0.0</c:v>
                </c:pt>
                <c:pt idx="16823">
                  <c:v>-360.8</c:v>
                </c:pt>
                <c:pt idx="16824">
                  <c:v>-104.0</c:v>
                </c:pt>
                <c:pt idx="16825">
                  <c:v>-172.42</c:v>
                </c:pt>
                <c:pt idx="16826">
                  <c:v>-207.5</c:v>
                </c:pt>
                <c:pt idx="16827">
                  <c:v>-346.38</c:v>
                </c:pt>
                <c:pt idx="16828">
                  <c:v>-8859.27</c:v>
                </c:pt>
                <c:pt idx="16829">
                  <c:v>-17759.65</c:v>
                </c:pt>
                <c:pt idx="16830">
                  <c:v>-502.28</c:v>
                </c:pt>
                <c:pt idx="16831">
                  <c:v>-6737.92</c:v>
                </c:pt>
                <c:pt idx="16832">
                  <c:v>11.81</c:v>
                </c:pt>
                <c:pt idx="16833">
                  <c:v>-12717.19</c:v>
                </c:pt>
                <c:pt idx="16834">
                  <c:v>-6161.11</c:v>
                </c:pt>
                <c:pt idx="16835">
                  <c:v>-7675.85</c:v>
                </c:pt>
                <c:pt idx="16836">
                  <c:v>-1025.83</c:v>
                </c:pt>
                <c:pt idx="16837">
                  <c:v>-14138.54</c:v>
                </c:pt>
                <c:pt idx="16838">
                  <c:v>-1580.0</c:v>
                </c:pt>
                <c:pt idx="16839">
                  <c:v>-6702.0</c:v>
                </c:pt>
                <c:pt idx="16840">
                  <c:v>-7035.74</c:v>
                </c:pt>
                <c:pt idx="16841">
                  <c:v>-204827.73</c:v>
                </c:pt>
                <c:pt idx="16842">
                  <c:v>-138.88</c:v>
                </c:pt>
                <c:pt idx="16843">
                  <c:v>-755.5</c:v>
                </c:pt>
                <c:pt idx="16844">
                  <c:v>-3150.0</c:v>
                </c:pt>
                <c:pt idx="16845">
                  <c:v>-4246.35</c:v>
                </c:pt>
                <c:pt idx="16846">
                  <c:v>-1700.0</c:v>
                </c:pt>
                <c:pt idx="16847">
                  <c:v>-1101.13</c:v>
                </c:pt>
                <c:pt idx="16848">
                  <c:v>-417.0</c:v>
                </c:pt>
                <c:pt idx="16849">
                  <c:v>-320.0</c:v>
                </c:pt>
                <c:pt idx="16850">
                  <c:v>-119.84</c:v>
                </c:pt>
                <c:pt idx="16851">
                  <c:v>-295.2</c:v>
                </c:pt>
                <c:pt idx="16852">
                  <c:v>-1935.1</c:v>
                </c:pt>
                <c:pt idx="16853">
                  <c:v>-434.0</c:v>
                </c:pt>
                <c:pt idx="16854">
                  <c:v>-2367.83</c:v>
                </c:pt>
                <c:pt idx="16855">
                  <c:v>-127.93</c:v>
                </c:pt>
                <c:pt idx="16856">
                  <c:v>-1070.66</c:v>
                </c:pt>
                <c:pt idx="16857">
                  <c:v>-150.0</c:v>
                </c:pt>
                <c:pt idx="16858">
                  <c:v>-250.0</c:v>
                </c:pt>
                <c:pt idx="16859">
                  <c:v>-60.0</c:v>
                </c:pt>
                <c:pt idx="16860">
                  <c:v>-1271.0</c:v>
                </c:pt>
                <c:pt idx="16861">
                  <c:v>-427.0</c:v>
                </c:pt>
                <c:pt idx="16862">
                  <c:v>-15190.1</c:v>
                </c:pt>
                <c:pt idx="16863">
                  <c:v>-112.34</c:v>
                </c:pt>
                <c:pt idx="16864">
                  <c:v>-150.0</c:v>
                </c:pt>
                <c:pt idx="16865">
                  <c:v>-219.0</c:v>
                </c:pt>
                <c:pt idx="16866">
                  <c:v>-199.87</c:v>
                </c:pt>
                <c:pt idx="16867">
                  <c:v>-102.9</c:v>
                </c:pt>
                <c:pt idx="16868">
                  <c:v>-165.0</c:v>
                </c:pt>
                <c:pt idx="16869">
                  <c:v>-436.57</c:v>
                </c:pt>
                <c:pt idx="16870">
                  <c:v>-3135.31</c:v>
                </c:pt>
                <c:pt idx="16871">
                  <c:v>-7501.0</c:v>
                </c:pt>
                <c:pt idx="16872">
                  <c:v>-5818.03</c:v>
                </c:pt>
                <c:pt idx="16873">
                  <c:v>-103000.0</c:v>
                </c:pt>
                <c:pt idx="16874">
                  <c:v>-2.1</c:v>
                </c:pt>
                <c:pt idx="16875">
                  <c:v>-0.14</c:v>
                </c:pt>
                <c:pt idx="16876">
                  <c:v>-2854.81</c:v>
                </c:pt>
                <c:pt idx="16877">
                  <c:v>-1.74</c:v>
                </c:pt>
                <c:pt idx="16878">
                  <c:v>-0.06</c:v>
                </c:pt>
                <c:pt idx="16879">
                  <c:v>-8.25</c:v>
                </c:pt>
                <c:pt idx="16880">
                  <c:v>-1.61</c:v>
                </c:pt>
                <c:pt idx="16881">
                  <c:v>-133.02</c:v>
                </c:pt>
                <c:pt idx="16882">
                  <c:v>-32582.0</c:v>
                </c:pt>
                <c:pt idx="16883">
                  <c:v>-3980.0</c:v>
                </c:pt>
                <c:pt idx="16884">
                  <c:v>-46187.79</c:v>
                </c:pt>
                <c:pt idx="16885">
                  <c:v>-1578.0</c:v>
                </c:pt>
                <c:pt idx="16886">
                  <c:v>-1554.45</c:v>
                </c:pt>
                <c:pt idx="16887">
                  <c:v>-26309.0</c:v>
                </c:pt>
                <c:pt idx="16888">
                  <c:v>-161.37</c:v>
                </c:pt>
                <c:pt idx="16889">
                  <c:v>-186.21</c:v>
                </c:pt>
                <c:pt idx="16890">
                  <c:v>-3880.0</c:v>
                </c:pt>
                <c:pt idx="16891">
                  <c:v>-301.0</c:v>
                </c:pt>
                <c:pt idx="16892">
                  <c:v>-1580.78</c:v>
                </c:pt>
                <c:pt idx="16893">
                  <c:v>-150.0</c:v>
                </c:pt>
                <c:pt idx="16894">
                  <c:v>-551.0</c:v>
                </c:pt>
                <c:pt idx="16895">
                  <c:v>-250.56</c:v>
                </c:pt>
                <c:pt idx="16896">
                  <c:v>-500.0</c:v>
                </c:pt>
                <c:pt idx="16897">
                  <c:v>-102.76</c:v>
                </c:pt>
                <c:pt idx="16898">
                  <c:v>-122.0</c:v>
                </c:pt>
                <c:pt idx="16899">
                  <c:v>-2040.82</c:v>
                </c:pt>
                <c:pt idx="16900">
                  <c:v>-750.0</c:v>
                </c:pt>
                <c:pt idx="16901">
                  <c:v>-39322.54</c:v>
                </c:pt>
                <c:pt idx="16902">
                  <c:v>-6217.98</c:v>
                </c:pt>
                <c:pt idx="16903">
                  <c:v>-7812.48</c:v>
                </c:pt>
                <c:pt idx="16904">
                  <c:v>-2170.0</c:v>
                </c:pt>
                <c:pt idx="16905">
                  <c:v>-381.9299999999996</c:v>
                </c:pt>
                <c:pt idx="16906">
                  <c:v>-15618.31</c:v>
                </c:pt>
                <c:pt idx="16907">
                  <c:v>-4000.0</c:v>
                </c:pt>
                <c:pt idx="16908">
                  <c:v>-900.0</c:v>
                </c:pt>
                <c:pt idx="16909">
                  <c:v>-150.0</c:v>
                </c:pt>
                <c:pt idx="16910">
                  <c:v>-200.0</c:v>
                </c:pt>
                <c:pt idx="16911">
                  <c:v>-175.0</c:v>
                </c:pt>
                <c:pt idx="16912">
                  <c:v>-119.0</c:v>
                </c:pt>
                <c:pt idx="16913">
                  <c:v>-1750.0</c:v>
                </c:pt>
                <c:pt idx="16914">
                  <c:v>-1349.19</c:v>
                </c:pt>
                <c:pt idx="16915">
                  <c:v>-2566.36</c:v>
                </c:pt>
                <c:pt idx="16916">
                  <c:v>-292.5</c:v>
                </c:pt>
                <c:pt idx="16917">
                  <c:v>-106.63</c:v>
                </c:pt>
                <c:pt idx="16918">
                  <c:v>-217.38</c:v>
                </c:pt>
                <c:pt idx="16919">
                  <c:v>-804.0</c:v>
                </c:pt>
                <c:pt idx="16920">
                  <c:v>-709.98</c:v>
                </c:pt>
                <c:pt idx="16921">
                  <c:v>-201.63</c:v>
                </c:pt>
                <c:pt idx="16922">
                  <c:v>-100.0</c:v>
                </c:pt>
                <c:pt idx="16923">
                  <c:v>-2500.0</c:v>
                </c:pt>
                <c:pt idx="16924">
                  <c:v>-1849.91</c:v>
                </c:pt>
                <c:pt idx="16925">
                  <c:v>-210.0</c:v>
                </c:pt>
                <c:pt idx="16926">
                  <c:v>-199.5</c:v>
                </c:pt>
                <c:pt idx="16927">
                  <c:v>-4388.21</c:v>
                </c:pt>
                <c:pt idx="16928">
                  <c:v>-5880.98</c:v>
                </c:pt>
                <c:pt idx="16929">
                  <c:v>-6745.06</c:v>
                </c:pt>
                <c:pt idx="16930">
                  <c:v>-1925.38</c:v>
                </c:pt>
                <c:pt idx="16931">
                  <c:v>-379.63</c:v>
                </c:pt>
                <c:pt idx="16932">
                  <c:v>-10576.74</c:v>
                </c:pt>
                <c:pt idx="16933">
                  <c:v>-8813.949999999983</c:v>
                </c:pt>
                <c:pt idx="16934">
                  <c:v>-16111.53</c:v>
                </c:pt>
                <c:pt idx="16935">
                  <c:v>-7766.32</c:v>
                </c:pt>
                <c:pt idx="16936">
                  <c:v>-5172.65</c:v>
                </c:pt>
                <c:pt idx="16937">
                  <c:v>-5925.41</c:v>
                </c:pt>
                <c:pt idx="16938">
                  <c:v>-8696.209999999985</c:v>
                </c:pt>
                <c:pt idx="16939">
                  <c:v>-14.4</c:v>
                </c:pt>
                <c:pt idx="16940">
                  <c:v>-13.0</c:v>
                </c:pt>
                <c:pt idx="16941">
                  <c:v>-19.0</c:v>
                </c:pt>
                <c:pt idx="16942">
                  <c:v>-19.0</c:v>
                </c:pt>
                <c:pt idx="16943">
                  <c:v>-1761.49</c:v>
                </c:pt>
                <c:pt idx="16944">
                  <c:v>-200.0</c:v>
                </c:pt>
                <c:pt idx="16945">
                  <c:v>-250.0</c:v>
                </c:pt>
                <c:pt idx="16946">
                  <c:v>-368.89</c:v>
                </c:pt>
                <c:pt idx="16947">
                  <c:v>-193.2</c:v>
                </c:pt>
                <c:pt idx="16948">
                  <c:v>-100.0</c:v>
                </c:pt>
                <c:pt idx="16949">
                  <c:v>-306.22</c:v>
                </c:pt>
                <c:pt idx="16950">
                  <c:v>-940.9599999999994</c:v>
                </c:pt>
                <c:pt idx="16951">
                  <c:v>-100.0</c:v>
                </c:pt>
                <c:pt idx="16952">
                  <c:v>-262.32</c:v>
                </c:pt>
                <c:pt idx="16953">
                  <c:v>-395.7</c:v>
                </c:pt>
                <c:pt idx="16954">
                  <c:v>-100.0</c:v>
                </c:pt>
                <c:pt idx="16955">
                  <c:v>-200.0</c:v>
                </c:pt>
                <c:pt idx="16956">
                  <c:v>-596.67</c:v>
                </c:pt>
                <c:pt idx="16957">
                  <c:v>-500.0</c:v>
                </c:pt>
                <c:pt idx="16958">
                  <c:v>-250.0</c:v>
                </c:pt>
                <c:pt idx="16959">
                  <c:v>-2500.0</c:v>
                </c:pt>
                <c:pt idx="16960">
                  <c:v>-139.89</c:v>
                </c:pt>
                <c:pt idx="16961">
                  <c:v>-1056.35</c:v>
                </c:pt>
                <c:pt idx="16962">
                  <c:v>-2256.39</c:v>
                </c:pt>
                <c:pt idx="16963">
                  <c:v>-5000.0</c:v>
                </c:pt>
                <c:pt idx="16964">
                  <c:v>-1183.26</c:v>
                </c:pt>
                <c:pt idx="16965">
                  <c:v>-149.5</c:v>
                </c:pt>
                <c:pt idx="16966">
                  <c:v>-314.87</c:v>
                </c:pt>
                <c:pt idx="16967">
                  <c:v>-100.0</c:v>
                </c:pt>
                <c:pt idx="16968">
                  <c:v>-100.0</c:v>
                </c:pt>
                <c:pt idx="16969">
                  <c:v>-1138.29</c:v>
                </c:pt>
                <c:pt idx="16970">
                  <c:v>-180.3</c:v>
                </c:pt>
                <c:pt idx="16971">
                  <c:v>-6042.23</c:v>
                </c:pt>
                <c:pt idx="16972">
                  <c:v>-4399.25</c:v>
                </c:pt>
                <c:pt idx="16973">
                  <c:v>-3721.53</c:v>
                </c:pt>
                <c:pt idx="16974">
                  <c:v>-8968.64</c:v>
                </c:pt>
                <c:pt idx="16975">
                  <c:v>-5366.25</c:v>
                </c:pt>
                <c:pt idx="16976">
                  <c:v>-11370.72</c:v>
                </c:pt>
                <c:pt idx="16977">
                  <c:v>-97.0</c:v>
                </c:pt>
                <c:pt idx="16978">
                  <c:v>-2201.0</c:v>
                </c:pt>
                <c:pt idx="16979">
                  <c:v>-4489.98</c:v>
                </c:pt>
                <c:pt idx="16980">
                  <c:v>-1111.39</c:v>
                </c:pt>
                <c:pt idx="16981">
                  <c:v>-993.79</c:v>
                </c:pt>
                <c:pt idx="16982">
                  <c:v>-6384.73</c:v>
                </c:pt>
                <c:pt idx="16983">
                  <c:v>-1000.0</c:v>
                </c:pt>
                <c:pt idx="16984">
                  <c:v>-183.7</c:v>
                </c:pt>
                <c:pt idx="16985">
                  <c:v>-680.0</c:v>
                </c:pt>
                <c:pt idx="16986">
                  <c:v>-382.0</c:v>
                </c:pt>
                <c:pt idx="16987">
                  <c:v>-117.0</c:v>
                </c:pt>
                <c:pt idx="16988">
                  <c:v>-610.0</c:v>
                </c:pt>
                <c:pt idx="16989">
                  <c:v>-350.0</c:v>
                </c:pt>
                <c:pt idx="16990">
                  <c:v>-426.91</c:v>
                </c:pt>
                <c:pt idx="16991">
                  <c:v>-189.45</c:v>
                </c:pt>
                <c:pt idx="16992">
                  <c:v>-152.43</c:v>
                </c:pt>
                <c:pt idx="16993">
                  <c:v>-385.2</c:v>
                </c:pt>
                <c:pt idx="16994">
                  <c:v>-500.0</c:v>
                </c:pt>
                <c:pt idx="16995">
                  <c:v>-200.0</c:v>
                </c:pt>
                <c:pt idx="16996">
                  <c:v>-283.0</c:v>
                </c:pt>
                <c:pt idx="16997">
                  <c:v>-512.8299999999994</c:v>
                </c:pt>
                <c:pt idx="16998">
                  <c:v>-599.3499999999979</c:v>
                </c:pt>
                <c:pt idx="16999">
                  <c:v>-187.5</c:v>
                </c:pt>
                <c:pt idx="17000">
                  <c:v>-653.5</c:v>
                </c:pt>
                <c:pt idx="17001">
                  <c:v>-991.72</c:v>
                </c:pt>
                <c:pt idx="17002">
                  <c:v>-78.82</c:v>
                </c:pt>
                <c:pt idx="17003">
                  <c:v>-3729.0</c:v>
                </c:pt>
                <c:pt idx="17004">
                  <c:v>-450.0</c:v>
                </c:pt>
                <c:pt idx="17005">
                  <c:v>-5452.1</c:v>
                </c:pt>
                <c:pt idx="17006">
                  <c:v>-16523.09</c:v>
                </c:pt>
                <c:pt idx="17007">
                  <c:v>-3.27</c:v>
                </c:pt>
                <c:pt idx="17008">
                  <c:v>-1052.0</c:v>
                </c:pt>
                <c:pt idx="17009">
                  <c:v>-942.0</c:v>
                </c:pt>
                <c:pt idx="17010">
                  <c:v>-5916.69</c:v>
                </c:pt>
                <c:pt idx="17011">
                  <c:v>-215.0</c:v>
                </c:pt>
                <c:pt idx="17012">
                  <c:v>-4085.0</c:v>
                </c:pt>
                <c:pt idx="17013">
                  <c:v>-330.25</c:v>
                </c:pt>
                <c:pt idx="17014">
                  <c:v>-225.0</c:v>
                </c:pt>
                <c:pt idx="17015">
                  <c:v>-649.54</c:v>
                </c:pt>
                <c:pt idx="17016">
                  <c:v>-1000.0</c:v>
                </c:pt>
                <c:pt idx="17017">
                  <c:v>-2533.96</c:v>
                </c:pt>
                <c:pt idx="17018">
                  <c:v>-150.0</c:v>
                </c:pt>
                <c:pt idx="17019">
                  <c:v>-240.0</c:v>
                </c:pt>
                <c:pt idx="17020">
                  <c:v>-130.0</c:v>
                </c:pt>
                <c:pt idx="17021">
                  <c:v>-200.0</c:v>
                </c:pt>
                <c:pt idx="17022">
                  <c:v>-796.37</c:v>
                </c:pt>
                <c:pt idx="17023">
                  <c:v>-140.0</c:v>
                </c:pt>
                <c:pt idx="17024">
                  <c:v>-150.0</c:v>
                </c:pt>
                <c:pt idx="17025">
                  <c:v>-18000.0</c:v>
                </c:pt>
                <c:pt idx="17026">
                  <c:v>-8875.969999999908</c:v>
                </c:pt>
                <c:pt idx="17027">
                  <c:v>-4152.48</c:v>
                </c:pt>
                <c:pt idx="17028">
                  <c:v>-385.82</c:v>
                </c:pt>
                <c:pt idx="17029">
                  <c:v>-1488.68</c:v>
                </c:pt>
                <c:pt idx="17030">
                  <c:v>-755.0</c:v>
                </c:pt>
                <c:pt idx="17031">
                  <c:v>-881.87</c:v>
                </c:pt>
                <c:pt idx="17032">
                  <c:v>-4130.18</c:v>
                </c:pt>
                <c:pt idx="17033">
                  <c:v>-1296.0</c:v>
                </c:pt>
                <c:pt idx="17034">
                  <c:v>-3250.0</c:v>
                </c:pt>
                <c:pt idx="17035">
                  <c:v>-1218.36</c:v>
                </c:pt>
                <c:pt idx="17036">
                  <c:v>-642.4599999999994</c:v>
                </c:pt>
                <c:pt idx="17037">
                  <c:v>-280.36</c:v>
                </c:pt>
                <c:pt idx="17038">
                  <c:v>-183.0</c:v>
                </c:pt>
                <c:pt idx="17039">
                  <c:v>-1035.0</c:v>
                </c:pt>
                <c:pt idx="17040">
                  <c:v>-162.43</c:v>
                </c:pt>
                <c:pt idx="17041">
                  <c:v>-216.77</c:v>
                </c:pt>
                <c:pt idx="17042">
                  <c:v>-300.0</c:v>
                </c:pt>
                <c:pt idx="17043">
                  <c:v>-200.0</c:v>
                </c:pt>
                <c:pt idx="17044">
                  <c:v>-2890.67</c:v>
                </c:pt>
                <c:pt idx="17045">
                  <c:v>-503.75</c:v>
                </c:pt>
                <c:pt idx="17046">
                  <c:v>-7097.0</c:v>
                </c:pt>
                <c:pt idx="17047">
                  <c:v>-2345.0</c:v>
                </c:pt>
                <c:pt idx="17048">
                  <c:v>-110.0</c:v>
                </c:pt>
                <c:pt idx="17049">
                  <c:v>-30995.0</c:v>
                </c:pt>
                <c:pt idx="17050">
                  <c:v>-820.0</c:v>
                </c:pt>
                <c:pt idx="17051">
                  <c:v>-2530.0</c:v>
                </c:pt>
                <c:pt idx="17052">
                  <c:v>-1478.49</c:v>
                </c:pt>
                <c:pt idx="17053">
                  <c:v>-2298.0</c:v>
                </c:pt>
                <c:pt idx="17054">
                  <c:v>-2020.0</c:v>
                </c:pt>
                <c:pt idx="17055">
                  <c:v>-145.19</c:v>
                </c:pt>
                <c:pt idx="17056">
                  <c:v>-156.9</c:v>
                </c:pt>
                <c:pt idx="17057">
                  <c:v>-647.5</c:v>
                </c:pt>
                <c:pt idx="17058">
                  <c:v>0.0</c:v>
                </c:pt>
                <c:pt idx="17059">
                  <c:v>-360.0</c:v>
                </c:pt>
                <c:pt idx="17060">
                  <c:v>-250.0</c:v>
                </c:pt>
                <c:pt idx="17061">
                  <c:v>-456.0</c:v>
                </c:pt>
                <c:pt idx="17062">
                  <c:v>-478.0</c:v>
                </c:pt>
                <c:pt idx="17063">
                  <c:v>-140.96</c:v>
                </c:pt>
                <c:pt idx="17064">
                  <c:v>-121.6</c:v>
                </c:pt>
                <c:pt idx="17065">
                  <c:v>-178.18</c:v>
                </c:pt>
                <c:pt idx="17066">
                  <c:v>-427.17</c:v>
                </c:pt>
                <c:pt idx="17067">
                  <c:v>-2040.5</c:v>
                </c:pt>
                <c:pt idx="17068">
                  <c:v>-143.62</c:v>
                </c:pt>
                <c:pt idx="17069">
                  <c:v>-743.7</c:v>
                </c:pt>
                <c:pt idx="17070">
                  <c:v>-143.91</c:v>
                </c:pt>
                <c:pt idx="17071">
                  <c:v>-181.63</c:v>
                </c:pt>
                <c:pt idx="17072">
                  <c:v>-698.0</c:v>
                </c:pt>
                <c:pt idx="17073">
                  <c:v>-726.0</c:v>
                </c:pt>
                <c:pt idx="17074">
                  <c:v>-692.0</c:v>
                </c:pt>
                <c:pt idx="17075">
                  <c:v>-103.0</c:v>
                </c:pt>
                <c:pt idx="17076">
                  <c:v>-11.0</c:v>
                </c:pt>
                <c:pt idx="17077">
                  <c:v>-325.0</c:v>
                </c:pt>
                <c:pt idx="17078">
                  <c:v>-35000.0</c:v>
                </c:pt>
                <c:pt idx="17079">
                  <c:v>-502.0</c:v>
                </c:pt>
                <c:pt idx="17080">
                  <c:v>-157.35</c:v>
                </c:pt>
                <c:pt idx="17081">
                  <c:v>-100.0</c:v>
                </c:pt>
                <c:pt idx="17082">
                  <c:v>-260.0</c:v>
                </c:pt>
                <c:pt idx="17083">
                  <c:v>-126.82</c:v>
                </c:pt>
                <c:pt idx="17084">
                  <c:v>-4965.0</c:v>
                </c:pt>
                <c:pt idx="17085">
                  <c:v>-31069.59999999999</c:v>
                </c:pt>
                <c:pt idx="17086">
                  <c:v>-600.0</c:v>
                </c:pt>
                <c:pt idx="17087">
                  <c:v>-2900.0</c:v>
                </c:pt>
                <c:pt idx="17088">
                  <c:v>-297.5</c:v>
                </c:pt>
                <c:pt idx="17089">
                  <c:v>-167.17</c:v>
                </c:pt>
                <c:pt idx="17090">
                  <c:v>-208.0</c:v>
                </c:pt>
                <c:pt idx="17091">
                  <c:v>-238.0</c:v>
                </c:pt>
                <c:pt idx="17092">
                  <c:v>-3246.57</c:v>
                </c:pt>
                <c:pt idx="17093">
                  <c:v>-360.0</c:v>
                </c:pt>
                <c:pt idx="17094">
                  <c:v>-1145.45</c:v>
                </c:pt>
                <c:pt idx="17095">
                  <c:v>-219.03</c:v>
                </c:pt>
                <c:pt idx="17096">
                  <c:v>-2538.0</c:v>
                </c:pt>
                <c:pt idx="17097">
                  <c:v>-106.99</c:v>
                </c:pt>
                <c:pt idx="17098">
                  <c:v>-423.61</c:v>
                </c:pt>
                <c:pt idx="17099">
                  <c:v>-657.6</c:v>
                </c:pt>
                <c:pt idx="17100">
                  <c:v>-214.2</c:v>
                </c:pt>
                <c:pt idx="17101">
                  <c:v>-140.85</c:v>
                </c:pt>
                <c:pt idx="17102">
                  <c:v>-15844.95</c:v>
                </c:pt>
                <c:pt idx="17103">
                  <c:v>-888.3599999999979</c:v>
                </c:pt>
                <c:pt idx="17104">
                  <c:v>-1629.36</c:v>
                </c:pt>
                <c:pt idx="17105">
                  <c:v>-264.3</c:v>
                </c:pt>
                <c:pt idx="17106">
                  <c:v>-374.0</c:v>
                </c:pt>
                <c:pt idx="17107">
                  <c:v>-1852.0</c:v>
                </c:pt>
                <c:pt idx="17108">
                  <c:v>-17644.95</c:v>
                </c:pt>
                <c:pt idx="17109">
                  <c:v>-1876.0</c:v>
                </c:pt>
                <c:pt idx="17110">
                  <c:v>-8500.0</c:v>
                </c:pt>
                <c:pt idx="17111">
                  <c:v>-3814.29</c:v>
                </c:pt>
                <c:pt idx="17112">
                  <c:v>-9700.42</c:v>
                </c:pt>
                <c:pt idx="17113">
                  <c:v>-5131.7</c:v>
                </c:pt>
                <c:pt idx="17114">
                  <c:v>-685.0</c:v>
                </c:pt>
                <c:pt idx="17115">
                  <c:v>-655.0</c:v>
                </c:pt>
                <c:pt idx="17116">
                  <c:v>-235.41</c:v>
                </c:pt>
                <c:pt idx="17117">
                  <c:v>-300.0</c:v>
                </c:pt>
                <c:pt idx="17118">
                  <c:v>-1750.0</c:v>
                </c:pt>
                <c:pt idx="17119">
                  <c:v>-125.0</c:v>
                </c:pt>
                <c:pt idx="17120">
                  <c:v>-180.0</c:v>
                </c:pt>
                <c:pt idx="17121">
                  <c:v>-250.0</c:v>
                </c:pt>
                <c:pt idx="17122">
                  <c:v>-172.5</c:v>
                </c:pt>
                <c:pt idx="17123">
                  <c:v>-261.5</c:v>
                </c:pt>
                <c:pt idx="17124">
                  <c:v>-714.0</c:v>
                </c:pt>
                <c:pt idx="17125">
                  <c:v>-189.6</c:v>
                </c:pt>
                <c:pt idx="17126">
                  <c:v>-100.0</c:v>
                </c:pt>
                <c:pt idx="17127">
                  <c:v>-8697.129999999985</c:v>
                </c:pt>
                <c:pt idx="17128">
                  <c:v>-272.69</c:v>
                </c:pt>
                <c:pt idx="17129">
                  <c:v>-108.0</c:v>
                </c:pt>
                <c:pt idx="17130">
                  <c:v>-2000.0</c:v>
                </c:pt>
                <c:pt idx="17131">
                  <c:v>-2521.0</c:v>
                </c:pt>
                <c:pt idx="17132">
                  <c:v>-127.3</c:v>
                </c:pt>
                <c:pt idx="17133">
                  <c:v>-1174.07</c:v>
                </c:pt>
                <c:pt idx="17134">
                  <c:v>-420.0</c:v>
                </c:pt>
                <c:pt idx="17135">
                  <c:v>-1189.2</c:v>
                </c:pt>
                <c:pt idx="17136">
                  <c:v>-400.0</c:v>
                </c:pt>
                <c:pt idx="17137">
                  <c:v>-353.85</c:v>
                </c:pt>
                <c:pt idx="17138">
                  <c:v>-13.0</c:v>
                </c:pt>
                <c:pt idx="17139">
                  <c:v>-1209.04</c:v>
                </c:pt>
                <c:pt idx="17140">
                  <c:v>-25867.75999999999</c:v>
                </c:pt>
                <c:pt idx="17141">
                  <c:v>-952.9399999999994</c:v>
                </c:pt>
                <c:pt idx="17142">
                  <c:v>-9000.809999999923</c:v>
                </c:pt>
                <c:pt idx="17143">
                  <c:v>-4198.85</c:v>
                </c:pt>
                <c:pt idx="17144">
                  <c:v>-536.8199999999994</c:v>
                </c:pt>
                <c:pt idx="17145">
                  <c:v>-7015.0</c:v>
                </c:pt>
                <c:pt idx="17146">
                  <c:v>-997.5</c:v>
                </c:pt>
                <c:pt idx="17147">
                  <c:v>-300.0</c:v>
                </c:pt>
                <c:pt idx="17148">
                  <c:v>-370.0</c:v>
                </c:pt>
                <c:pt idx="17149">
                  <c:v>-749.11</c:v>
                </c:pt>
                <c:pt idx="17150">
                  <c:v>-136.57</c:v>
                </c:pt>
                <c:pt idx="17151">
                  <c:v>-709.2</c:v>
                </c:pt>
                <c:pt idx="17152">
                  <c:v>-924.4599999999994</c:v>
                </c:pt>
                <c:pt idx="17153">
                  <c:v>-1100.0</c:v>
                </c:pt>
                <c:pt idx="17154">
                  <c:v>-150.0</c:v>
                </c:pt>
                <c:pt idx="17155">
                  <c:v>-3000.0</c:v>
                </c:pt>
                <c:pt idx="17156">
                  <c:v>-136.94</c:v>
                </c:pt>
                <c:pt idx="17157">
                  <c:v>-165.0</c:v>
                </c:pt>
                <c:pt idx="17158">
                  <c:v>-170.0</c:v>
                </c:pt>
                <c:pt idx="17159">
                  <c:v>-1789.8</c:v>
                </c:pt>
                <c:pt idx="17160">
                  <c:v>-52853.47</c:v>
                </c:pt>
                <c:pt idx="17161">
                  <c:v>-9085.84</c:v>
                </c:pt>
                <c:pt idx="17162">
                  <c:v>-9085.84</c:v>
                </c:pt>
                <c:pt idx="17163">
                  <c:v>-17619.25</c:v>
                </c:pt>
                <c:pt idx="17164">
                  <c:v>-4673.900000000001</c:v>
                </c:pt>
                <c:pt idx="17165">
                  <c:v>-24825.83</c:v>
                </c:pt>
                <c:pt idx="17166">
                  <c:v>-288.62</c:v>
                </c:pt>
                <c:pt idx="17167">
                  <c:v>-110.0</c:v>
                </c:pt>
                <c:pt idx="17168">
                  <c:v>-12409.02</c:v>
                </c:pt>
                <c:pt idx="17169">
                  <c:v>-3025.26</c:v>
                </c:pt>
                <c:pt idx="17170">
                  <c:v>-113.5</c:v>
                </c:pt>
                <c:pt idx="17171">
                  <c:v>-600.0</c:v>
                </c:pt>
                <c:pt idx="17172">
                  <c:v>-200.0</c:v>
                </c:pt>
                <c:pt idx="17173">
                  <c:v>-113.07</c:v>
                </c:pt>
                <c:pt idx="17174">
                  <c:v>-1531.72</c:v>
                </c:pt>
                <c:pt idx="17175">
                  <c:v>-150.0</c:v>
                </c:pt>
                <c:pt idx="17176">
                  <c:v>-4992.05</c:v>
                </c:pt>
                <c:pt idx="17177">
                  <c:v>-817.74</c:v>
                </c:pt>
                <c:pt idx="17178">
                  <c:v>-624.79</c:v>
                </c:pt>
                <c:pt idx="17179">
                  <c:v>-3026.0</c:v>
                </c:pt>
                <c:pt idx="17180">
                  <c:v>-100.0</c:v>
                </c:pt>
                <c:pt idx="17181">
                  <c:v>-502.47</c:v>
                </c:pt>
                <c:pt idx="17182">
                  <c:v>-3496.12</c:v>
                </c:pt>
                <c:pt idx="17183">
                  <c:v>-104.0</c:v>
                </c:pt>
                <c:pt idx="17184">
                  <c:v>-502.01</c:v>
                </c:pt>
                <c:pt idx="17185">
                  <c:v>-392.96</c:v>
                </c:pt>
                <c:pt idx="17186">
                  <c:v>-255.0</c:v>
                </c:pt>
                <c:pt idx="17187">
                  <c:v>-243.0</c:v>
                </c:pt>
                <c:pt idx="17188">
                  <c:v>-806.0</c:v>
                </c:pt>
                <c:pt idx="17189">
                  <c:v>-422.45</c:v>
                </c:pt>
                <c:pt idx="17190">
                  <c:v>-406.0</c:v>
                </c:pt>
                <c:pt idx="17191">
                  <c:v>-500.0</c:v>
                </c:pt>
                <c:pt idx="17192">
                  <c:v>-27500.0</c:v>
                </c:pt>
                <c:pt idx="17193">
                  <c:v>-262.75</c:v>
                </c:pt>
                <c:pt idx="17194">
                  <c:v>-299.12</c:v>
                </c:pt>
                <c:pt idx="17195">
                  <c:v>-174.0</c:v>
                </c:pt>
                <c:pt idx="17196">
                  <c:v>-274.0</c:v>
                </c:pt>
                <c:pt idx="17197">
                  <c:v>-250.0</c:v>
                </c:pt>
                <c:pt idx="17198">
                  <c:v>-53096.29</c:v>
                </c:pt>
                <c:pt idx="17199">
                  <c:v>-352.0</c:v>
                </c:pt>
                <c:pt idx="17200">
                  <c:v>-31099.94</c:v>
                </c:pt>
                <c:pt idx="17201">
                  <c:v>-299.0</c:v>
                </c:pt>
                <c:pt idx="17202">
                  <c:v>-674.0</c:v>
                </c:pt>
                <c:pt idx="17203">
                  <c:v>-5302.01</c:v>
                </c:pt>
                <c:pt idx="17204">
                  <c:v>-519.04</c:v>
                </c:pt>
                <c:pt idx="17205">
                  <c:v>-161.05</c:v>
                </c:pt>
                <c:pt idx="17206">
                  <c:v>-3103.39</c:v>
                </c:pt>
                <c:pt idx="17207">
                  <c:v>-25775.0</c:v>
                </c:pt>
                <c:pt idx="17208">
                  <c:v>-156.98</c:v>
                </c:pt>
                <c:pt idx="17209">
                  <c:v>-152.52</c:v>
                </c:pt>
                <c:pt idx="17210">
                  <c:v>-242.9</c:v>
                </c:pt>
                <c:pt idx="17211">
                  <c:v>-352.77</c:v>
                </c:pt>
                <c:pt idx="17212">
                  <c:v>-5190.0</c:v>
                </c:pt>
                <c:pt idx="17213">
                  <c:v>-2067.87</c:v>
                </c:pt>
                <c:pt idx="17214">
                  <c:v>-340.69</c:v>
                </c:pt>
                <c:pt idx="17215">
                  <c:v>-1122.15</c:v>
                </c:pt>
                <c:pt idx="17216">
                  <c:v>-2768.34</c:v>
                </c:pt>
                <c:pt idx="17217">
                  <c:v>-350.0</c:v>
                </c:pt>
                <c:pt idx="17218">
                  <c:v>-793.2</c:v>
                </c:pt>
                <c:pt idx="17219">
                  <c:v>-126.54</c:v>
                </c:pt>
                <c:pt idx="17220">
                  <c:v>-381.36</c:v>
                </c:pt>
                <c:pt idx="17221">
                  <c:v>-650.0</c:v>
                </c:pt>
                <c:pt idx="17222">
                  <c:v>-168.51</c:v>
                </c:pt>
                <c:pt idx="17223">
                  <c:v>-5479.42</c:v>
                </c:pt>
                <c:pt idx="17224">
                  <c:v>-12874.73</c:v>
                </c:pt>
                <c:pt idx="17225">
                  <c:v>-15188.66</c:v>
                </c:pt>
                <c:pt idx="17226">
                  <c:v>-10188.9</c:v>
                </c:pt>
                <c:pt idx="17227">
                  <c:v>-21899.97</c:v>
                </c:pt>
                <c:pt idx="17228">
                  <c:v>-23391.29</c:v>
                </c:pt>
                <c:pt idx="17229">
                  <c:v>-69.28</c:v>
                </c:pt>
                <c:pt idx="17230">
                  <c:v>-849.0</c:v>
                </c:pt>
                <c:pt idx="17231">
                  <c:v>-16171.0</c:v>
                </c:pt>
                <c:pt idx="17232">
                  <c:v>-8.0E6</c:v>
                </c:pt>
                <c:pt idx="17233">
                  <c:v>-244.94</c:v>
                </c:pt>
                <c:pt idx="17234">
                  <c:v>-100.0</c:v>
                </c:pt>
                <c:pt idx="17235">
                  <c:v>-100.83</c:v>
                </c:pt>
                <c:pt idx="17236">
                  <c:v>-142.5</c:v>
                </c:pt>
                <c:pt idx="17237">
                  <c:v>-1435.0</c:v>
                </c:pt>
                <c:pt idx="17238">
                  <c:v>-199.0</c:v>
                </c:pt>
                <c:pt idx="17239">
                  <c:v>-150.1</c:v>
                </c:pt>
                <c:pt idx="17240">
                  <c:v>-2067.87</c:v>
                </c:pt>
                <c:pt idx="17241">
                  <c:v>-320.0</c:v>
                </c:pt>
                <c:pt idx="17242">
                  <c:v>-287.97</c:v>
                </c:pt>
                <c:pt idx="17243">
                  <c:v>-439.0</c:v>
                </c:pt>
                <c:pt idx="17244">
                  <c:v>-208.39</c:v>
                </c:pt>
                <c:pt idx="17245">
                  <c:v>-262.5</c:v>
                </c:pt>
                <c:pt idx="17246">
                  <c:v>-4500.0</c:v>
                </c:pt>
                <c:pt idx="17247">
                  <c:v>-500.0</c:v>
                </c:pt>
                <c:pt idx="17248">
                  <c:v>-3397.25</c:v>
                </c:pt>
                <c:pt idx="17249">
                  <c:v>-478.59</c:v>
                </c:pt>
                <c:pt idx="17250">
                  <c:v>-820.15</c:v>
                </c:pt>
                <c:pt idx="17251">
                  <c:v>-100718.88</c:v>
                </c:pt>
                <c:pt idx="17252">
                  <c:v>-115.0</c:v>
                </c:pt>
                <c:pt idx="17253">
                  <c:v>-127.27</c:v>
                </c:pt>
                <c:pt idx="17254">
                  <c:v>-414.49</c:v>
                </c:pt>
                <c:pt idx="17255">
                  <c:v>0.0</c:v>
                </c:pt>
                <c:pt idx="17256">
                  <c:v>0.0</c:v>
                </c:pt>
                <c:pt idx="17257">
                  <c:v>-151.0</c:v>
                </c:pt>
                <c:pt idx="17258">
                  <c:v>-151.38</c:v>
                </c:pt>
                <c:pt idx="17259">
                  <c:v>-200.0</c:v>
                </c:pt>
                <c:pt idx="17260">
                  <c:v>-195.85</c:v>
                </c:pt>
                <c:pt idx="17261">
                  <c:v>-752.54</c:v>
                </c:pt>
                <c:pt idx="17262">
                  <c:v>-256.3</c:v>
                </c:pt>
                <c:pt idx="17263">
                  <c:v>-214.44</c:v>
                </c:pt>
                <c:pt idx="17264">
                  <c:v>-188631.79</c:v>
                </c:pt>
                <c:pt idx="17265">
                  <c:v>-1067.87</c:v>
                </c:pt>
                <c:pt idx="17266">
                  <c:v>-1238.2</c:v>
                </c:pt>
                <c:pt idx="17267">
                  <c:v>-2.0</c:v>
                </c:pt>
                <c:pt idx="17268">
                  <c:v>-2.0</c:v>
                </c:pt>
                <c:pt idx="17269">
                  <c:v>-3.0</c:v>
                </c:pt>
                <c:pt idx="17270">
                  <c:v>-4352.72</c:v>
                </c:pt>
                <c:pt idx="17271">
                  <c:v>-11075.73</c:v>
                </c:pt>
                <c:pt idx="17272">
                  <c:v>-1489.77</c:v>
                </c:pt>
                <c:pt idx="17273">
                  <c:v>-324.98</c:v>
                </c:pt>
                <c:pt idx="17274">
                  <c:v>-15974.0</c:v>
                </c:pt>
                <c:pt idx="17275">
                  <c:v>-4089.0</c:v>
                </c:pt>
                <c:pt idx="17276">
                  <c:v>-1118.32</c:v>
                </c:pt>
                <c:pt idx="17277">
                  <c:v>-27346.32</c:v>
                </c:pt>
                <c:pt idx="17278">
                  <c:v>-10150.69</c:v>
                </c:pt>
                <c:pt idx="17279">
                  <c:v>-2310.65</c:v>
                </c:pt>
                <c:pt idx="17280">
                  <c:v>-700.0</c:v>
                </c:pt>
                <c:pt idx="17281">
                  <c:v>-485.76</c:v>
                </c:pt>
                <c:pt idx="17282">
                  <c:v>-780.0</c:v>
                </c:pt>
                <c:pt idx="17283">
                  <c:v>-1117.44</c:v>
                </c:pt>
                <c:pt idx="17284">
                  <c:v>-2067.34</c:v>
                </c:pt>
                <c:pt idx="17285">
                  <c:v>-330.53</c:v>
                </c:pt>
                <c:pt idx="17286">
                  <c:v>-125.0</c:v>
                </c:pt>
                <c:pt idx="17287">
                  <c:v>-500.0</c:v>
                </c:pt>
                <c:pt idx="17288">
                  <c:v>-604.15</c:v>
                </c:pt>
                <c:pt idx="17289">
                  <c:v>-185.23</c:v>
                </c:pt>
                <c:pt idx="17290">
                  <c:v>-166.5</c:v>
                </c:pt>
                <c:pt idx="17291">
                  <c:v>-235.0</c:v>
                </c:pt>
                <c:pt idx="17292">
                  <c:v>-100.0</c:v>
                </c:pt>
                <c:pt idx="17293">
                  <c:v>-117.5</c:v>
                </c:pt>
                <c:pt idx="17294">
                  <c:v>-836.48</c:v>
                </c:pt>
                <c:pt idx="17295">
                  <c:v>-127.35</c:v>
                </c:pt>
                <c:pt idx="17296">
                  <c:v>-350.0</c:v>
                </c:pt>
                <c:pt idx="17297">
                  <c:v>-4672.15</c:v>
                </c:pt>
                <c:pt idx="17298">
                  <c:v>-380.25</c:v>
                </c:pt>
                <c:pt idx="17299">
                  <c:v>-379.0</c:v>
                </c:pt>
                <c:pt idx="17300">
                  <c:v>-23784.0</c:v>
                </c:pt>
                <c:pt idx="17301">
                  <c:v>-0.95</c:v>
                </c:pt>
                <c:pt idx="17302">
                  <c:v>-350.52</c:v>
                </c:pt>
                <c:pt idx="17303">
                  <c:v>-2895.29</c:v>
                </c:pt>
                <c:pt idx="17304">
                  <c:v>-0.09</c:v>
                </c:pt>
                <c:pt idx="17305">
                  <c:v>-0.92</c:v>
                </c:pt>
                <c:pt idx="17306">
                  <c:v>-867.1</c:v>
                </c:pt>
                <c:pt idx="17307">
                  <c:v>-675.7</c:v>
                </c:pt>
                <c:pt idx="17308">
                  <c:v>-371.06</c:v>
                </c:pt>
                <c:pt idx="17309">
                  <c:v>-470.0</c:v>
                </c:pt>
                <c:pt idx="17310">
                  <c:v>-212.94</c:v>
                </c:pt>
                <c:pt idx="17311">
                  <c:v>-514.28</c:v>
                </c:pt>
                <c:pt idx="17312">
                  <c:v>-492.0</c:v>
                </c:pt>
                <c:pt idx="17313">
                  <c:v>-300.0</c:v>
                </c:pt>
                <c:pt idx="17314">
                  <c:v>-2150.0</c:v>
                </c:pt>
                <c:pt idx="17315">
                  <c:v>-5256.89</c:v>
                </c:pt>
                <c:pt idx="17316">
                  <c:v>-1000.0</c:v>
                </c:pt>
                <c:pt idx="17317">
                  <c:v>-3092.81</c:v>
                </c:pt>
                <c:pt idx="17318">
                  <c:v>-125.0</c:v>
                </c:pt>
                <c:pt idx="17319">
                  <c:v>-171.6</c:v>
                </c:pt>
                <c:pt idx="17320">
                  <c:v>-614.2</c:v>
                </c:pt>
                <c:pt idx="17321">
                  <c:v>-2287.5</c:v>
                </c:pt>
                <c:pt idx="17322">
                  <c:v>-652.14</c:v>
                </c:pt>
                <c:pt idx="17323">
                  <c:v>-208.25</c:v>
                </c:pt>
                <c:pt idx="17324">
                  <c:v>-295.8999999999999</c:v>
                </c:pt>
                <c:pt idx="17325">
                  <c:v>-291.99</c:v>
                </c:pt>
                <c:pt idx="17326">
                  <c:v>-1000.0</c:v>
                </c:pt>
                <c:pt idx="17327">
                  <c:v>-365.92</c:v>
                </c:pt>
                <c:pt idx="17328">
                  <c:v>-140.0</c:v>
                </c:pt>
                <c:pt idx="17329">
                  <c:v>-95.0</c:v>
                </c:pt>
                <c:pt idx="17330">
                  <c:v>-254.0</c:v>
                </c:pt>
                <c:pt idx="17331">
                  <c:v>-113.97</c:v>
                </c:pt>
                <c:pt idx="17332">
                  <c:v>-1753.98</c:v>
                </c:pt>
                <c:pt idx="17333">
                  <c:v>-11235.67</c:v>
                </c:pt>
                <c:pt idx="17334">
                  <c:v>-0.41</c:v>
                </c:pt>
                <c:pt idx="17335">
                  <c:v>-0.01</c:v>
                </c:pt>
                <c:pt idx="17336">
                  <c:v>-4405.44</c:v>
                </c:pt>
                <c:pt idx="17337">
                  <c:v>-1284.68</c:v>
                </c:pt>
                <c:pt idx="17338">
                  <c:v>-546.0</c:v>
                </c:pt>
                <c:pt idx="17339">
                  <c:v>-2001.0</c:v>
                </c:pt>
                <c:pt idx="17340">
                  <c:v>-7063.11</c:v>
                </c:pt>
                <c:pt idx="17341">
                  <c:v>-9.43</c:v>
                </c:pt>
                <c:pt idx="17342">
                  <c:v>-6672.04</c:v>
                </c:pt>
                <c:pt idx="17343">
                  <c:v>-1.8</c:v>
                </c:pt>
                <c:pt idx="17344">
                  <c:v>-1886.7</c:v>
                </c:pt>
                <c:pt idx="17345">
                  <c:v>-6585.74</c:v>
                </c:pt>
                <c:pt idx="17346">
                  <c:v>-2.49</c:v>
                </c:pt>
                <c:pt idx="17347">
                  <c:v>-1130.0</c:v>
                </c:pt>
                <c:pt idx="17348">
                  <c:v>-100.0</c:v>
                </c:pt>
                <c:pt idx="17349">
                  <c:v>-147.5</c:v>
                </c:pt>
                <c:pt idx="17350">
                  <c:v>-404.67</c:v>
                </c:pt>
                <c:pt idx="17351">
                  <c:v>-2998.02</c:v>
                </c:pt>
                <c:pt idx="17352">
                  <c:v>0.0</c:v>
                </c:pt>
                <c:pt idx="17353">
                  <c:v>-206.36</c:v>
                </c:pt>
                <c:pt idx="17354">
                  <c:v>0.0</c:v>
                </c:pt>
                <c:pt idx="17355">
                  <c:v>-150.0</c:v>
                </c:pt>
                <c:pt idx="17356">
                  <c:v>-150.0</c:v>
                </c:pt>
                <c:pt idx="17357">
                  <c:v>-105.0</c:v>
                </c:pt>
                <c:pt idx="17358">
                  <c:v>-317.47</c:v>
                </c:pt>
                <c:pt idx="17359">
                  <c:v>-1100.0</c:v>
                </c:pt>
                <c:pt idx="17360">
                  <c:v>-200.0</c:v>
                </c:pt>
                <c:pt idx="17361">
                  <c:v>-4197.29</c:v>
                </c:pt>
                <c:pt idx="17362">
                  <c:v>-193.47</c:v>
                </c:pt>
                <c:pt idx="17363">
                  <c:v>-332.0</c:v>
                </c:pt>
                <c:pt idx="17364">
                  <c:v>-100.0</c:v>
                </c:pt>
                <c:pt idx="17365">
                  <c:v>-6065.75</c:v>
                </c:pt>
                <c:pt idx="17366">
                  <c:v>-217.5</c:v>
                </c:pt>
                <c:pt idx="17367">
                  <c:v>-686.8299999999994</c:v>
                </c:pt>
                <c:pt idx="17368">
                  <c:v>-366.0</c:v>
                </c:pt>
                <c:pt idx="17369">
                  <c:v>-136.02</c:v>
                </c:pt>
                <c:pt idx="17370">
                  <c:v>-546.0</c:v>
                </c:pt>
                <c:pt idx="17371">
                  <c:v>-714.0</c:v>
                </c:pt>
                <c:pt idx="17372">
                  <c:v>-714.0</c:v>
                </c:pt>
                <c:pt idx="17373">
                  <c:v>-5602.2</c:v>
                </c:pt>
                <c:pt idx="17374">
                  <c:v>-8799.16</c:v>
                </c:pt>
                <c:pt idx="17375">
                  <c:v>-5199.66</c:v>
                </c:pt>
                <c:pt idx="17376">
                  <c:v>-5350.77</c:v>
                </c:pt>
                <c:pt idx="17377">
                  <c:v>-7695.61</c:v>
                </c:pt>
                <c:pt idx="17378">
                  <c:v>-3608.0</c:v>
                </c:pt>
                <c:pt idx="17379">
                  <c:v>-3600.0</c:v>
                </c:pt>
                <c:pt idx="17380">
                  <c:v>-1058.0</c:v>
                </c:pt>
                <c:pt idx="17381">
                  <c:v>-32.37</c:v>
                </c:pt>
                <c:pt idx="17382">
                  <c:v>-701.55</c:v>
                </c:pt>
                <c:pt idx="17383">
                  <c:v>-14110.0</c:v>
                </c:pt>
                <c:pt idx="17384">
                  <c:v>-26820.0</c:v>
                </c:pt>
                <c:pt idx="17385">
                  <c:v>-2202.7</c:v>
                </c:pt>
                <c:pt idx="17386">
                  <c:v>-3146.25</c:v>
                </c:pt>
                <c:pt idx="17387">
                  <c:v>-2000.0</c:v>
                </c:pt>
                <c:pt idx="17388">
                  <c:v>-1040.98</c:v>
                </c:pt>
                <c:pt idx="17389">
                  <c:v>-22689.0</c:v>
                </c:pt>
                <c:pt idx="17390">
                  <c:v>-473.24</c:v>
                </c:pt>
                <c:pt idx="17391">
                  <c:v>-3962.99</c:v>
                </c:pt>
                <c:pt idx="17392">
                  <c:v>-176.15</c:v>
                </c:pt>
                <c:pt idx="17393">
                  <c:v>-6219.9</c:v>
                </c:pt>
                <c:pt idx="17394">
                  <c:v>-211.63</c:v>
                </c:pt>
                <c:pt idx="17395">
                  <c:v>-125.0</c:v>
                </c:pt>
                <c:pt idx="17396">
                  <c:v>-132.8</c:v>
                </c:pt>
                <c:pt idx="17397">
                  <c:v>-135.0</c:v>
                </c:pt>
                <c:pt idx="17398">
                  <c:v>-100.0</c:v>
                </c:pt>
                <c:pt idx="17399">
                  <c:v>-107780.0</c:v>
                </c:pt>
                <c:pt idx="17400">
                  <c:v>-140.49</c:v>
                </c:pt>
                <c:pt idx="17401">
                  <c:v>-1766.93</c:v>
                </c:pt>
                <c:pt idx="17402">
                  <c:v>-4863.5</c:v>
                </c:pt>
                <c:pt idx="17403">
                  <c:v>-200.0</c:v>
                </c:pt>
                <c:pt idx="17404">
                  <c:v>-386.16</c:v>
                </c:pt>
                <c:pt idx="17405">
                  <c:v>-660.0</c:v>
                </c:pt>
                <c:pt idx="17406">
                  <c:v>-1500.0</c:v>
                </c:pt>
                <c:pt idx="17407">
                  <c:v>-2901.26</c:v>
                </c:pt>
                <c:pt idx="17408">
                  <c:v>-355.0</c:v>
                </c:pt>
                <c:pt idx="17409">
                  <c:v>-425.6</c:v>
                </c:pt>
                <c:pt idx="17410">
                  <c:v>-394.09</c:v>
                </c:pt>
                <c:pt idx="17411">
                  <c:v>-664.3299999999994</c:v>
                </c:pt>
                <c:pt idx="17412">
                  <c:v>-700.0</c:v>
                </c:pt>
                <c:pt idx="17413">
                  <c:v>-261.75</c:v>
                </c:pt>
                <c:pt idx="17414">
                  <c:v>-750.0</c:v>
                </c:pt>
                <c:pt idx="17415">
                  <c:v>-150.0</c:v>
                </c:pt>
                <c:pt idx="17416">
                  <c:v>-8700.0</c:v>
                </c:pt>
                <c:pt idx="17417">
                  <c:v>-676.68</c:v>
                </c:pt>
                <c:pt idx="17418">
                  <c:v>-300.0</c:v>
                </c:pt>
                <c:pt idx="17419">
                  <c:v>-121.42</c:v>
                </c:pt>
                <c:pt idx="17420">
                  <c:v>-1000.0</c:v>
                </c:pt>
                <c:pt idx="17421">
                  <c:v>-2075.31</c:v>
                </c:pt>
                <c:pt idx="17422">
                  <c:v>-280.2</c:v>
                </c:pt>
                <c:pt idx="17423">
                  <c:v>-200.0</c:v>
                </c:pt>
                <c:pt idx="17424">
                  <c:v>-125.0</c:v>
                </c:pt>
                <c:pt idx="17425">
                  <c:v>-230.8</c:v>
                </c:pt>
                <c:pt idx="17426">
                  <c:v>-2468.84</c:v>
                </c:pt>
                <c:pt idx="17427">
                  <c:v>-2814.0</c:v>
                </c:pt>
                <c:pt idx="17428">
                  <c:v>-155.28</c:v>
                </c:pt>
                <c:pt idx="17429">
                  <c:v>-297.5</c:v>
                </c:pt>
                <c:pt idx="17430">
                  <c:v>-250.0</c:v>
                </c:pt>
                <c:pt idx="17431">
                  <c:v>-915.3499999999979</c:v>
                </c:pt>
                <c:pt idx="17432">
                  <c:v>-526.61</c:v>
                </c:pt>
                <c:pt idx="17433">
                  <c:v>-112.5</c:v>
                </c:pt>
                <c:pt idx="17434">
                  <c:v>-200.0</c:v>
                </c:pt>
                <c:pt idx="17435">
                  <c:v>-561.0</c:v>
                </c:pt>
                <c:pt idx="17436">
                  <c:v>-178.4</c:v>
                </c:pt>
                <c:pt idx="17437">
                  <c:v>-5000.0</c:v>
                </c:pt>
                <c:pt idx="17438">
                  <c:v>-100.41</c:v>
                </c:pt>
                <c:pt idx="17439">
                  <c:v>-2000.0</c:v>
                </c:pt>
                <c:pt idx="17440">
                  <c:v>-201.88</c:v>
                </c:pt>
                <c:pt idx="17441">
                  <c:v>-101.0</c:v>
                </c:pt>
                <c:pt idx="17442">
                  <c:v>-563.68</c:v>
                </c:pt>
                <c:pt idx="17443">
                  <c:v>-952.3099999999994</c:v>
                </c:pt>
                <c:pt idx="17444">
                  <c:v>-1466.89</c:v>
                </c:pt>
                <c:pt idx="17445">
                  <c:v>-1328.0</c:v>
                </c:pt>
                <c:pt idx="17446">
                  <c:v>-19000.0</c:v>
                </c:pt>
                <c:pt idx="17447">
                  <c:v>-179.63</c:v>
                </c:pt>
                <c:pt idx="17448">
                  <c:v>-1197.8</c:v>
                </c:pt>
                <c:pt idx="17449">
                  <c:v>-117.76</c:v>
                </c:pt>
                <c:pt idx="17450">
                  <c:v>-8276.66</c:v>
                </c:pt>
                <c:pt idx="17451">
                  <c:v>-200.0</c:v>
                </c:pt>
                <c:pt idx="17452">
                  <c:v>-200.0</c:v>
                </c:pt>
                <c:pt idx="17453">
                  <c:v>0.0</c:v>
                </c:pt>
                <c:pt idx="17454">
                  <c:v>-500.0</c:v>
                </c:pt>
                <c:pt idx="17455">
                  <c:v>-470.0</c:v>
                </c:pt>
                <c:pt idx="17456">
                  <c:v>-871.0</c:v>
                </c:pt>
                <c:pt idx="17457">
                  <c:v>-19162.0</c:v>
                </c:pt>
                <c:pt idx="17458">
                  <c:v>-1750.0</c:v>
                </c:pt>
                <c:pt idx="17459">
                  <c:v>-24.0</c:v>
                </c:pt>
                <c:pt idx="17460">
                  <c:v>-28.71</c:v>
                </c:pt>
                <c:pt idx="17461">
                  <c:v>-179.37</c:v>
                </c:pt>
                <c:pt idx="17462">
                  <c:v>-14.9</c:v>
                </c:pt>
                <c:pt idx="17463">
                  <c:v>-2069.95</c:v>
                </c:pt>
                <c:pt idx="17464">
                  <c:v>-5174.47</c:v>
                </c:pt>
                <c:pt idx="17465">
                  <c:v>-56000.0</c:v>
                </c:pt>
                <c:pt idx="17466">
                  <c:v>-0.62</c:v>
                </c:pt>
                <c:pt idx="17467">
                  <c:v>-18067.16999999999</c:v>
                </c:pt>
                <c:pt idx="17468">
                  <c:v>-4.77346815E6</c:v>
                </c:pt>
                <c:pt idx="17469">
                  <c:v>-27832.92</c:v>
                </c:pt>
                <c:pt idx="17470">
                  <c:v>-12860.53</c:v>
                </c:pt>
                <c:pt idx="17471">
                  <c:v>-63964.22</c:v>
                </c:pt>
                <c:pt idx="17472">
                  <c:v>-8186.06</c:v>
                </c:pt>
                <c:pt idx="17473">
                  <c:v>-392.1</c:v>
                </c:pt>
                <c:pt idx="17474">
                  <c:v>-1000.0</c:v>
                </c:pt>
                <c:pt idx="17475">
                  <c:v>-4925.0</c:v>
                </c:pt>
                <c:pt idx="17476">
                  <c:v>-10000.0</c:v>
                </c:pt>
                <c:pt idx="17477">
                  <c:v>-1000.0</c:v>
                </c:pt>
                <c:pt idx="17478">
                  <c:v>-2857.55</c:v>
                </c:pt>
                <c:pt idx="17479">
                  <c:v>-672.8</c:v>
                </c:pt>
                <c:pt idx="17480">
                  <c:v>-465.78</c:v>
                </c:pt>
                <c:pt idx="17481">
                  <c:v>-1434.9</c:v>
                </c:pt>
                <c:pt idx="17482">
                  <c:v>-155.54</c:v>
                </c:pt>
                <c:pt idx="17483">
                  <c:v>-1214.3</c:v>
                </c:pt>
                <c:pt idx="17484">
                  <c:v>-2700.0</c:v>
                </c:pt>
                <c:pt idx="17485">
                  <c:v>-186.15</c:v>
                </c:pt>
                <c:pt idx="17486">
                  <c:v>-152.98</c:v>
                </c:pt>
                <c:pt idx="17487">
                  <c:v>-1601.04</c:v>
                </c:pt>
                <c:pt idx="17488">
                  <c:v>-1487.32</c:v>
                </c:pt>
                <c:pt idx="17489">
                  <c:v>-313.12</c:v>
                </c:pt>
                <c:pt idx="17490">
                  <c:v>-112.0</c:v>
                </c:pt>
                <c:pt idx="17491">
                  <c:v>-100.0</c:v>
                </c:pt>
                <c:pt idx="17492">
                  <c:v>-210.0</c:v>
                </c:pt>
                <c:pt idx="17493">
                  <c:v>-438.89</c:v>
                </c:pt>
                <c:pt idx="17494">
                  <c:v>-100.0</c:v>
                </c:pt>
                <c:pt idx="17495">
                  <c:v>-148.28</c:v>
                </c:pt>
                <c:pt idx="17496">
                  <c:v>-300.0</c:v>
                </c:pt>
                <c:pt idx="17497">
                  <c:v>-139.58</c:v>
                </c:pt>
                <c:pt idx="17498">
                  <c:v>-300.0</c:v>
                </c:pt>
                <c:pt idx="17499">
                  <c:v>-15016.0</c:v>
                </c:pt>
                <c:pt idx="17500">
                  <c:v>-720.9599999999994</c:v>
                </c:pt>
                <c:pt idx="17501">
                  <c:v>-1173.59</c:v>
                </c:pt>
                <c:pt idx="17502">
                  <c:v>-271.54</c:v>
                </c:pt>
                <c:pt idx="17503">
                  <c:v>-1000.0</c:v>
                </c:pt>
                <c:pt idx="17504">
                  <c:v>-263.4599999999999</c:v>
                </c:pt>
                <c:pt idx="17505">
                  <c:v>-185.0</c:v>
                </c:pt>
                <c:pt idx="17506">
                  <c:v>-125.0</c:v>
                </c:pt>
                <c:pt idx="17507">
                  <c:v>-251.73</c:v>
                </c:pt>
                <c:pt idx="17508">
                  <c:v>-210.13</c:v>
                </c:pt>
                <c:pt idx="17509">
                  <c:v>-100.0</c:v>
                </c:pt>
                <c:pt idx="17510">
                  <c:v>-114.0</c:v>
                </c:pt>
                <c:pt idx="17511">
                  <c:v>-204.0</c:v>
                </c:pt>
                <c:pt idx="17512">
                  <c:v>-305.29</c:v>
                </c:pt>
                <c:pt idx="17513">
                  <c:v>-150.0</c:v>
                </c:pt>
                <c:pt idx="17514">
                  <c:v>-629.18</c:v>
                </c:pt>
                <c:pt idx="17515">
                  <c:v>-4728.02</c:v>
                </c:pt>
                <c:pt idx="17516">
                  <c:v>-1211.21</c:v>
                </c:pt>
                <c:pt idx="17517">
                  <c:v>-243.62</c:v>
                </c:pt>
                <c:pt idx="17518">
                  <c:v>-451.01</c:v>
                </c:pt>
                <c:pt idx="17519">
                  <c:v>-500.0</c:v>
                </c:pt>
                <c:pt idx="17520">
                  <c:v>-4509.78</c:v>
                </c:pt>
                <c:pt idx="17521">
                  <c:v>-1159.99</c:v>
                </c:pt>
                <c:pt idx="17522">
                  <c:v>-754.65</c:v>
                </c:pt>
                <c:pt idx="17523">
                  <c:v>-124.48</c:v>
                </c:pt>
                <c:pt idx="17524">
                  <c:v>-200.0</c:v>
                </c:pt>
                <c:pt idx="17525">
                  <c:v>-245.16</c:v>
                </c:pt>
                <c:pt idx="17526">
                  <c:v>-211.75</c:v>
                </c:pt>
                <c:pt idx="17527">
                  <c:v>-513.3199999999994</c:v>
                </c:pt>
                <c:pt idx="17528">
                  <c:v>-200.0</c:v>
                </c:pt>
                <c:pt idx="17529">
                  <c:v>-240.0</c:v>
                </c:pt>
                <c:pt idx="17530">
                  <c:v>-2018.89</c:v>
                </c:pt>
                <c:pt idx="17531">
                  <c:v>-136.92</c:v>
                </c:pt>
                <c:pt idx="17532">
                  <c:v>-308.12</c:v>
                </c:pt>
                <c:pt idx="17533">
                  <c:v>-104.21</c:v>
                </c:pt>
                <c:pt idx="17534">
                  <c:v>-103.57</c:v>
                </c:pt>
                <c:pt idx="17535">
                  <c:v>-300.0</c:v>
                </c:pt>
                <c:pt idx="17536">
                  <c:v>-448.14</c:v>
                </c:pt>
                <c:pt idx="17537">
                  <c:v>-105.67</c:v>
                </c:pt>
                <c:pt idx="17538">
                  <c:v>-1742.27</c:v>
                </c:pt>
                <c:pt idx="17539">
                  <c:v>-782.12</c:v>
                </c:pt>
                <c:pt idx="17540">
                  <c:v>-624.5499999999994</c:v>
                </c:pt>
                <c:pt idx="17541">
                  <c:v>-1306.24</c:v>
                </c:pt>
                <c:pt idx="17542">
                  <c:v>-254.83</c:v>
                </c:pt>
                <c:pt idx="17543">
                  <c:v>-405.74</c:v>
                </c:pt>
                <c:pt idx="17544">
                  <c:v>-194.28</c:v>
                </c:pt>
                <c:pt idx="17545">
                  <c:v>-152.6</c:v>
                </c:pt>
                <c:pt idx="17546">
                  <c:v>-116.26</c:v>
                </c:pt>
                <c:pt idx="17547">
                  <c:v>-187.21</c:v>
                </c:pt>
                <c:pt idx="17548">
                  <c:v>-356.95</c:v>
                </c:pt>
                <c:pt idx="17549">
                  <c:v>-4013.64</c:v>
                </c:pt>
                <c:pt idx="17550">
                  <c:v>-399.5</c:v>
                </c:pt>
                <c:pt idx="17551">
                  <c:v>-116.2</c:v>
                </c:pt>
                <c:pt idx="17552">
                  <c:v>-126.0</c:v>
                </c:pt>
                <c:pt idx="17553">
                  <c:v>-173.75</c:v>
                </c:pt>
                <c:pt idx="17554">
                  <c:v>-304.32</c:v>
                </c:pt>
                <c:pt idx="17555">
                  <c:v>-3300.0</c:v>
                </c:pt>
                <c:pt idx="17556">
                  <c:v>-105.0</c:v>
                </c:pt>
                <c:pt idx="17557">
                  <c:v>-200.0</c:v>
                </c:pt>
                <c:pt idx="17558">
                  <c:v>-795.49</c:v>
                </c:pt>
                <c:pt idx="17559">
                  <c:v>-300.0</c:v>
                </c:pt>
                <c:pt idx="17560">
                  <c:v>-2500.0</c:v>
                </c:pt>
                <c:pt idx="17561">
                  <c:v>0.0</c:v>
                </c:pt>
                <c:pt idx="17562">
                  <c:v>-132.15</c:v>
                </c:pt>
                <c:pt idx="17563">
                  <c:v>-131.63</c:v>
                </c:pt>
                <c:pt idx="17564">
                  <c:v>-490.0</c:v>
                </c:pt>
                <c:pt idx="17565">
                  <c:v>-150.0</c:v>
                </c:pt>
                <c:pt idx="17566">
                  <c:v>-226.25</c:v>
                </c:pt>
                <c:pt idx="17567">
                  <c:v>-287.94</c:v>
                </c:pt>
                <c:pt idx="17568">
                  <c:v>-2650.3</c:v>
                </c:pt>
                <c:pt idx="17569">
                  <c:v>-1134.0</c:v>
                </c:pt>
                <c:pt idx="17570">
                  <c:v>-165.41</c:v>
                </c:pt>
                <c:pt idx="17571">
                  <c:v>-1750.0</c:v>
                </c:pt>
                <c:pt idx="17572">
                  <c:v>0.0</c:v>
                </c:pt>
                <c:pt idx="17573">
                  <c:v>-4629.53</c:v>
                </c:pt>
                <c:pt idx="17574">
                  <c:v>-425.71</c:v>
                </c:pt>
                <c:pt idx="17575">
                  <c:v>-4521.49</c:v>
                </c:pt>
                <c:pt idx="17576">
                  <c:v>-9.55258572E6</c:v>
                </c:pt>
                <c:pt idx="17577">
                  <c:v>0.48</c:v>
                </c:pt>
                <c:pt idx="17578">
                  <c:v>-1014.79</c:v>
                </c:pt>
                <c:pt idx="17579">
                  <c:v>-22684.18</c:v>
                </c:pt>
                <c:pt idx="17580">
                  <c:v>-5931.09</c:v>
                </c:pt>
                <c:pt idx="17581">
                  <c:v>-0.22</c:v>
                </c:pt>
                <c:pt idx="17582">
                  <c:v>-0.36</c:v>
                </c:pt>
                <c:pt idx="17583">
                  <c:v>-0.57</c:v>
                </c:pt>
                <c:pt idx="17584">
                  <c:v>-1.42</c:v>
                </c:pt>
                <c:pt idx="17585">
                  <c:v>-5959.97</c:v>
                </c:pt>
                <c:pt idx="17586">
                  <c:v>-8276.78</c:v>
                </c:pt>
                <c:pt idx="17587">
                  <c:v>-6071.85</c:v>
                </c:pt>
                <c:pt idx="17588">
                  <c:v>-2873.7</c:v>
                </c:pt>
                <c:pt idx="17589">
                  <c:v>-109.79</c:v>
                </c:pt>
                <c:pt idx="17590">
                  <c:v>-728.75</c:v>
                </c:pt>
                <c:pt idx="17591">
                  <c:v>-1500.0</c:v>
                </c:pt>
                <c:pt idx="17592">
                  <c:v>-11553.25</c:v>
                </c:pt>
                <c:pt idx="17593">
                  <c:v>-180.0</c:v>
                </c:pt>
                <c:pt idx="17594">
                  <c:v>-726.88</c:v>
                </c:pt>
                <c:pt idx="17595">
                  <c:v>-225.0</c:v>
                </c:pt>
                <c:pt idx="17596">
                  <c:v>-1382.87</c:v>
                </c:pt>
                <c:pt idx="17597">
                  <c:v>-294.2099999999999</c:v>
                </c:pt>
                <c:pt idx="17598">
                  <c:v>-1200.0</c:v>
                </c:pt>
                <c:pt idx="17599">
                  <c:v>-554.9499999999994</c:v>
                </c:pt>
                <c:pt idx="17600">
                  <c:v>-2500.0</c:v>
                </c:pt>
                <c:pt idx="17601">
                  <c:v>-450.0</c:v>
                </c:pt>
                <c:pt idx="17602">
                  <c:v>-906.51</c:v>
                </c:pt>
                <c:pt idx="17603">
                  <c:v>-355.76</c:v>
                </c:pt>
                <c:pt idx="17604">
                  <c:v>-481.39</c:v>
                </c:pt>
                <c:pt idx="17605">
                  <c:v>-466.23</c:v>
                </c:pt>
                <c:pt idx="17606">
                  <c:v>-706.0</c:v>
                </c:pt>
                <c:pt idx="17607">
                  <c:v>-119.7</c:v>
                </c:pt>
                <c:pt idx="17608">
                  <c:v>-0.2</c:v>
                </c:pt>
                <c:pt idx="17609">
                  <c:v>-10.0</c:v>
                </c:pt>
                <c:pt idx="17610">
                  <c:v>-35361.28</c:v>
                </c:pt>
                <c:pt idx="17611">
                  <c:v>-9428.0</c:v>
                </c:pt>
                <c:pt idx="17612">
                  <c:v>-14551.0</c:v>
                </c:pt>
                <c:pt idx="17613">
                  <c:v>-19428.0</c:v>
                </c:pt>
                <c:pt idx="17614">
                  <c:v>-5282.53</c:v>
                </c:pt>
                <c:pt idx="17615">
                  <c:v>-5282.53</c:v>
                </c:pt>
                <c:pt idx="17616">
                  <c:v>-19.11</c:v>
                </c:pt>
                <c:pt idx="17617">
                  <c:v>-0.92</c:v>
                </c:pt>
                <c:pt idx="17618">
                  <c:v>-1.29</c:v>
                </c:pt>
                <c:pt idx="17619">
                  <c:v>-0.45</c:v>
                </c:pt>
                <c:pt idx="17620">
                  <c:v>-19.11</c:v>
                </c:pt>
                <c:pt idx="17621">
                  <c:v>-0.79</c:v>
                </c:pt>
                <c:pt idx="17622">
                  <c:v>-29.0</c:v>
                </c:pt>
                <c:pt idx="17623">
                  <c:v>-482.76</c:v>
                </c:pt>
                <c:pt idx="17624">
                  <c:v>-7745.0</c:v>
                </c:pt>
                <c:pt idx="17625">
                  <c:v>-140.31</c:v>
                </c:pt>
                <c:pt idx="17626">
                  <c:v>-4022.39</c:v>
                </c:pt>
                <c:pt idx="17627">
                  <c:v>-497.33</c:v>
                </c:pt>
                <c:pt idx="17628">
                  <c:v>-750.0</c:v>
                </c:pt>
                <c:pt idx="17629">
                  <c:v>-975.67</c:v>
                </c:pt>
                <c:pt idx="17630">
                  <c:v>-975.67</c:v>
                </c:pt>
                <c:pt idx="17631">
                  <c:v>-104.27</c:v>
                </c:pt>
                <c:pt idx="17632">
                  <c:v>-113.45</c:v>
                </c:pt>
                <c:pt idx="17633">
                  <c:v>-322.89</c:v>
                </c:pt>
                <c:pt idx="17634">
                  <c:v>-497.33</c:v>
                </c:pt>
                <c:pt idx="17635">
                  <c:v>-183.69</c:v>
                </c:pt>
                <c:pt idx="17636">
                  <c:v>-119.42</c:v>
                </c:pt>
                <c:pt idx="17637">
                  <c:v>-236.22</c:v>
                </c:pt>
                <c:pt idx="17638">
                  <c:v>-450.0</c:v>
                </c:pt>
                <c:pt idx="17639">
                  <c:v>-1599.0</c:v>
                </c:pt>
                <c:pt idx="17640">
                  <c:v>-255.0</c:v>
                </c:pt>
                <c:pt idx="17641">
                  <c:v>-166.9</c:v>
                </c:pt>
                <c:pt idx="17642">
                  <c:v>-148.64</c:v>
                </c:pt>
                <c:pt idx="17643">
                  <c:v>-367.4</c:v>
                </c:pt>
                <c:pt idx="17644">
                  <c:v>-535.5</c:v>
                </c:pt>
                <c:pt idx="17645">
                  <c:v>-639.1</c:v>
                </c:pt>
                <c:pt idx="17646">
                  <c:v>-125.0</c:v>
                </c:pt>
                <c:pt idx="17647">
                  <c:v>-636.49</c:v>
                </c:pt>
                <c:pt idx="17648">
                  <c:v>-262.47</c:v>
                </c:pt>
                <c:pt idx="17649">
                  <c:v>-156.97</c:v>
                </c:pt>
                <c:pt idx="17650">
                  <c:v>-173.74</c:v>
                </c:pt>
                <c:pt idx="17651">
                  <c:v>-1000.0</c:v>
                </c:pt>
                <c:pt idx="17652">
                  <c:v>-493.97</c:v>
                </c:pt>
                <c:pt idx="17653">
                  <c:v>-1375.0</c:v>
                </c:pt>
                <c:pt idx="17654">
                  <c:v>-226.25</c:v>
                </c:pt>
                <c:pt idx="17655">
                  <c:v>-100.0</c:v>
                </c:pt>
                <c:pt idx="17656">
                  <c:v>-2250.0</c:v>
                </c:pt>
                <c:pt idx="17657">
                  <c:v>-31.06</c:v>
                </c:pt>
                <c:pt idx="17658">
                  <c:v>-725.0</c:v>
                </c:pt>
                <c:pt idx="17659">
                  <c:v>-257.0</c:v>
                </c:pt>
                <c:pt idx="17660">
                  <c:v>-530.0</c:v>
                </c:pt>
                <c:pt idx="17661">
                  <c:v>-3656.0</c:v>
                </c:pt>
                <c:pt idx="17662">
                  <c:v>-2073.97</c:v>
                </c:pt>
                <c:pt idx="17663">
                  <c:v>-947.98</c:v>
                </c:pt>
                <c:pt idx="17664">
                  <c:v>-2327.0</c:v>
                </c:pt>
                <c:pt idx="17665">
                  <c:v>-13157.62</c:v>
                </c:pt>
                <c:pt idx="17666">
                  <c:v>-162.27</c:v>
                </c:pt>
                <c:pt idx="17667">
                  <c:v>-4390.09</c:v>
                </c:pt>
                <c:pt idx="17668">
                  <c:v>-87.3</c:v>
                </c:pt>
                <c:pt idx="17669">
                  <c:v>-415.0</c:v>
                </c:pt>
                <c:pt idx="17670">
                  <c:v>-5556.94</c:v>
                </c:pt>
                <c:pt idx="17671">
                  <c:v>-1266.67</c:v>
                </c:pt>
                <c:pt idx="17672">
                  <c:v>-966.5</c:v>
                </c:pt>
                <c:pt idx="17673">
                  <c:v>-107.97</c:v>
                </c:pt>
                <c:pt idx="17674">
                  <c:v>-750.0</c:v>
                </c:pt>
                <c:pt idx="17675">
                  <c:v>-300.0</c:v>
                </c:pt>
                <c:pt idx="17676">
                  <c:v>-200.0</c:v>
                </c:pt>
                <c:pt idx="17677">
                  <c:v>-458.9299999999996</c:v>
                </c:pt>
                <c:pt idx="17678">
                  <c:v>-132.59</c:v>
                </c:pt>
                <c:pt idx="17679">
                  <c:v>-343.25</c:v>
                </c:pt>
                <c:pt idx="17680">
                  <c:v>-470.0</c:v>
                </c:pt>
                <c:pt idx="17681">
                  <c:v>-1597.11</c:v>
                </c:pt>
                <c:pt idx="17682">
                  <c:v>-500.0</c:v>
                </c:pt>
                <c:pt idx="17683">
                  <c:v>-199.0</c:v>
                </c:pt>
                <c:pt idx="17684">
                  <c:v>-254.5</c:v>
                </c:pt>
                <c:pt idx="17685">
                  <c:v>-680.0</c:v>
                </c:pt>
                <c:pt idx="17686">
                  <c:v>-353.4299999999996</c:v>
                </c:pt>
                <c:pt idx="17687">
                  <c:v>-157.91</c:v>
                </c:pt>
                <c:pt idx="17688">
                  <c:v>-250.0</c:v>
                </c:pt>
                <c:pt idx="17689">
                  <c:v>-1079.7</c:v>
                </c:pt>
                <c:pt idx="17690">
                  <c:v>-366.0</c:v>
                </c:pt>
                <c:pt idx="17691">
                  <c:v>-150.0</c:v>
                </c:pt>
                <c:pt idx="17692">
                  <c:v>-578.0</c:v>
                </c:pt>
                <c:pt idx="17693">
                  <c:v>-401.66</c:v>
                </c:pt>
                <c:pt idx="17694">
                  <c:v>-160.47</c:v>
                </c:pt>
                <c:pt idx="17695">
                  <c:v>0.0</c:v>
                </c:pt>
                <c:pt idx="17696">
                  <c:v>-1523.02</c:v>
                </c:pt>
                <c:pt idx="17697">
                  <c:v>-300.0</c:v>
                </c:pt>
                <c:pt idx="17698">
                  <c:v>-2000.0</c:v>
                </c:pt>
                <c:pt idx="17699">
                  <c:v>-592.0</c:v>
                </c:pt>
                <c:pt idx="17700">
                  <c:v>-170.5</c:v>
                </c:pt>
                <c:pt idx="17701">
                  <c:v>-159.04</c:v>
                </c:pt>
                <c:pt idx="17702">
                  <c:v>-168.0</c:v>
                </c:pt>
                <c:pt idx="17703">
                  <c:v>-272.0299999999999</c:v>
                </c:pt>
                <c:pt idx="17704">
                  <c:v>-220.54</c:v>
                </c:pt>
                <c:pt idx="17705">
                  <c:v>-162.32</c:v>
                </c:pt>
                <c:pt idx="17706">
                  <c:v>-828.75</c:v>
                </c:pt>
                <c:pt idx="17707">
                  <c:v>-319.6</c:v>
                </c:pt>
                <c:pt idx="17708">
                  <c:v>-5285.0</c:v>
                </c:pt>
                <c:pt idx="17709">
                  <c:v>-602.5499999999994</c:v>
                </c:pt>
                <c:pt idx="17710">
                  <c:v>-7472.64</c:v>
                </c:pt>
                <c:pt idx="17711">
                  <c:v>-6971.28</c:v>
                </c:pt>
                <c:pt idx="17712">
                  <c:v>-8824.23</c:v>
                </c:pt>
                <c:pt idx="17713">
                  <c:v>-137.53</c:v>
                </c:pt>
                <c:pt idx="17714">
                  <c:v>-37.22</c:v>
                </c:pt>
                <c:pt idx="17715">
                  <c:v>-2531.4</c:v>
                </c:pt>
                <c:pt idx="17716">
                  <c:v>-978.0</c:v>
                </c:pt>
                <c:pt idx="17717">
                  <c:v>-2949.0</c:v>
                </c:pt>
                <c:pt idx="17718">
                  <c:v>-481.13</c:v>
                </c:pt>
                <c:pt idx="17719">
                  <c:v>-9941.03</c:v>
                </c:pt>
                <c:pt idx="17720">
                  <c:v>-2255.72</c:v>
                </c:pt>
                <c:pt idx="17721">
                  <c:v>-432.97</c:v>
                </c:pt>
                <c:pt idx="17722">
                  <c:v>-6763.44</c:v>
                </c:pt>
                <c:pt idx="17723">
                  <c:v>-7014.33</c:v>
                </c:pt>
                <c:pt idx="17724">
                  <c:v>-28555.0</c:v>
                </c:pt>
                <c:pt idx="17725">
                  <c:v>-2445.0</c:v>
                </c:pt>
                <c:pt idx="17726">
                  <c:v>-163.0</c:v>
                </c:pt>
                <c:pt idx="17727">
                  <c:v>-197.0</c:v>
                </c:pt>
                <c:pt idx="17728">
                  <c:v>-113.75</c:v>
                </c:pt>
                <c:pt idx="17729">
                  <c:v>-290.4599999999999</c:v>
                </c:pt>
                <c:pt idx="17730">
                  <c:v>-12650.0</c:v>
                </c:pt>
                <c:pt idx="17731">
                  <c:v>-316.5</c:v>
                </c:pt>
                <c:pt idx="17732">
                  <c:v>-639.1</c:v>
                </c:pt>
                <c:pt idx="17733">
                  <c:v>0.0</c:v>
                </c:pt>
                <c:pt idx="17734">
                  <c:v>-2505.55</c:v>
                </c:pt>
                <c:pt idx="17735">
                  <c:v>-325.04</c:v>
                </c:pt>
                <c:pt idx="17736">
                  <c:v>-208.53</c:v>
                </c:pt>
                <c:pt idx="17737">
                  <c:v>-983.3099999999994</c:v>
                </c:pt>
                <c:pt idx="17738">
                  <c:v>-250.0</c:v>
                </c:pt>
                <c:pt idx="17739">
                  <c:v>-300.0</c:v>
                </c:pt>
                <c:pt idx="17740">
                  <c:v>-250.0</c:v>
                </c:pt>
                <c:pt idx="17741">
                  <c:v>-254.12</c:v>
                </c:pt>
                <c:pt idx="17742">
                  <c:v>-173.44</c:v>
                </c:pt>
                <c:pt idx="17743">
                  <c:v>-1496.77</c:v>
                </c:pt>
                <c:pt idx="17744">
                  <c:v>-4902.22</c:v>
                </c:pt>
                <c:pt idx="17745">
                  <c:v>-1142.0</c:v>
                </c:pt>
                <c:pt idx="17746">
                  <c:v>-1142.0</c:v>
                </c:pt>
                <c:pt idx="17747">
                  <c:v>-523.57</c:v>
                </c:pt>
                <c:pt idx="17748">
                  <c:v>-272.0</c:v>
                </c:pt>
                <c:pt idx="17749">
                  <c:v>-410.0</c:v>
                </c:pt>
                <c:pt idx="17750">
                  <c:v>-980.75</c:v>
                </c:pt>
                <c:pt idx="17751">
                  <c:v>-980.75</c:v>
                </c:pt>
                <c:pt idx="17752">
                  <c:v>-12600.0</c:v>
                </c:pt>
                <c:pt idx="17753">
                  <c:v>-934.0</c:v>
                </c:pt>
                <c:pt idx="17754">
                  <c:v>-929.0</c:v>
                </c:pt>
                <c:pt idx="17755">
                  <c:v>-412.0</c:v>
                </c:pt>
                <c:pt idx="17756">
                  <c:v>-315.0</c:v>
                </c:pt>
                <c:pt idx="17757">
                  <c:v>-2137.11</c:v>
                </c:pt>
                <c:pt idx="17758">
                  <c:v>-371.0</c:v>
                </c:pt>
                <c:pt idx="17759">
                  <c:v>-12024.43</c:v>
                </c:pt>
                <c:pt idx="17760">
                  <c:v>-1.07</c:v>
                </c:pt>
                <c:pt idx="17761">
                  <c:v>-6225.0</c:v>
                </c:pt>
                <c:pt idx="17762">
                  <c:v>-3811.92</c:v>
                </c:pt>
                <c:pt idx="17763">
                  <c:v>-4628.0</c:v>
                </c:pt>
                <c:pt idx="17764">
                  <c:v>-4628.0</c:v>
                </c:pt>
                <c:pt idx="17765">
                  <c:v>-750.0</c:v>
                </c:pt>
                <c:pt idx="17766">
                  <c:v>-125.0</c:v>
                </c:pt>
                <c:pt idx="17767">
                  <c:v>-154.14</c:v>
                </c:pt>
                <c:pt idx="17768">
                  <c:v>-125.0</c:v>
                </c:pt>
                <c:pt idx="17769">
                  <c:v>-250.0</c:v>
                </c:pt>
                <c:pt idx="17770">
                  <c:v>-891.88</c:v>
                </c:pt>
                <c:pt idx="17771">
                  <c:v>-687.5</c:v>
                </c:pt>
                <c:pt idx="17772">
                  <c:v>0.0</c:v>
                </c:pt>
                <c:pt idx="17773">
                  <c:v>-125.0</c:v>
                </c:pt>
                <c:pt idx="17774">
                  <c:v>-150.0</c:v>
                </c:pt>
                <c:pt idx="17775">
                  <c:v>-15133.0</c:v>
                </c:pt>
                <c:pt idx="17776">
                  <c:v>-119.0</c:v>
                </c:pt>
                <c:pt idx="17777">
                  <c:v>-405.0</c:v>
                </c:pt>
                <c:pt idx="17778">
                  <c:v>-445.27</c:v>
                </c:pt>
                <c:pt idx="17779">
                  <c:v>-204.28</c:v>
                </c:pt>
                <c:pt idx="17780">
                  <c:v>-983.3099999999994</c:v>
                </c:pt>
                <c:pt idx="17781">
                  <c:v>-1432.24</c:v>
                </c:pt>
                <c:pt idx="17782">
                  <c:v>-1324.0</c:v>
                </c:pt>
                <c:pt idx="17783">
                  <c:v>-375.86</c:v>
                </c:pt>
                <c:pt idx="17784">
                  <c:v>-550.0</c:v>
                </c:pt>
                <c:pt idx="17785">
                  <c:v>-6208.64</c:v>
                </c:pt>
                <c:pt idx="17786">
                  <c:v>-173.45</c:v>
                </c:pt>
                <c:pt idx="17787">
                  <c:v>-4895.98</c:v>
                </c:pt>
                <c:pt idx="17788">
                  <c:v>-532.0</c:v>
                </c:pt>
                <c:pt idx="17789">
                  <c:v>-1355.56</c:v>
                </c:pt>
                <c:pt idx="17790">
                  <c:v>-646.17</c:v>
                </c:pt>
                <c:pt idx="17791">
                  <c:v>-16.0</c:v>
                </c:pt>
                <c:pt idx="17792">
                  <c:v>-6360.61</c:v>
                </c:pt>
                <c:pt idx="17793">
                  <c:v>-339.36</c:v>
                </c:pt>
                <c:pt idx="17794">
                  <c:v>-2983.1</c:v>
                </c:pt>
                <c:pt idx="17795">
                  <c:v>-3925.72</c:v>
                </c:pt>
                <c:pt idx="17796">
                  <c:v>-2636.45</c:v>
                </c:pt>
                <c:pt idx="17797">
                  <c:v>-6571.01</c:v>
                </c:pt>
                <c:pt idx="17798">
                  <c:v>-5918.95</c:v>
                </c:pt>
                <c:pt idx="17799">
                  <c:v>-715.0</c:v>
                </c:pt>
                <c:pt idx="17800">
                  <c:v>-205.0</c:v>
                </c:pt>
                <c:pt idx="17801">
                  <c:v>-950.0</c:v>
                </c:pt>
                <c:pt idx="17802">
                  <c:v>-130.0</c:v>
                </c:pt>
                <c:pt idx="17803">
                  <c:v>-100.0</c:v>
                </c:pt>
                <c:pt idx="17804">
                  <c:v>-410.0</c:v>
                </c:pt>
                <c:pt idx="17805">
                  <c:v>-2582.23</c:v>
                </c:pt>
                <c:pt idx="17806">
                  <c:v>-500.0</c:v>
                </c:pt>
                <c:pt idx="17807">
                  <c:v>-3996.11</c:v>
                </c:pt>
                <c:pt idx="17808">
                  <c:v>-200.0</c:v>
                </c:pt>
                <c:pt idx="17809">
                  <c:v>-600.0</c:v>
                </c:pt>
                <c:pt idx="17810">
                  <c:v>-6364.88</c:v>
                </c:pt>
                <c:pt idx="17811">
                  <c:v>-127.2</c:v>
                </c:pt>
                <c:pt idx="17812">
                  <c:v>-217.5</c:v>
                </c:pt>
                <c:pt idx="17813">
                  <c:v>-238.0</c:v>
                </c:pt>
                <c:pt idx="17814">
                  <c:v>-5000.0</c:v>
                </c:pt>
                <c:pt idx="17815">
                  <c:v>-145.0</c:v>
                </c:pt>
                <c:pt idx="17816">
                  <c:v>-1380.54</c:v>
                </c:pt>
                <c:pt idx="17817">
                  <c:v>-415.0</c:v>
                </c:pt>
                <c:pt idx="17818">
                  <c:v>-11940.36</c:v>
                </c:pt>
                <c:pt idx="17819">
                  <c:v>-1773.45</c:v>
                </c:pt>
                <c:pt idx="17820">
                  <c:v>-6681.83</c:v>
                </c:pt>
                <c:pt idx="17821">
                  <c:v>-50.24</c:v>
                </c:pt>
                <c:pt idx="17822">
                  <c:v>-1128.52</c:v>
                </c:pt>
                <c:pt idx="17823">
                  <c:v>-278.72</c:v>
                </c:pt>
                <c:pt idx="17824">
                  <c:v>-5098.64</c:v>
                </c:pt>
                <c:pt idx="17825">
                  <c:v>-10543.0</c:v>
                </c:pt>
                <c:pt idx="17826">
                  <c:v>-714544.74</c:v>
                </c:pt>
                <c:pt idx="17827">
                  <c:v>-316.19</c:v>
                </c:pt>
                <c:pt idx="17828">
                  <c:v>-8301.53</c:v>
                </c:pt>
                <c:pt idx="17829">
                  <c:v>-14806.95</c:v>
                </c:pt>
                <c:pt idx="17830">
                  <c:v>-191.9</c:v>
                </c:pt>
                <c:pt idx="17831">
                  <c:v>-4160.82</c:v>
                </c:pt>
                <c:pt idx="17832">
                  <c:v>-649.7</c:v>
                </c:pt>
                <c:pt idx="17833">
                  <c:v>-120.0</c:v>
                </c:pt>
                <c:pt idx="17834">
                  <c:v>-7262.37</c:v>
                </c:pt>
                <c:pt idx="17835">
                  <c:v>-100.0</c:v>
                </c:pt>
                <c:pt idx="17836">
                  <c:v>-137.5</c:v>
                </c:pt>
                <c:pt idx="17837">
                  <c:v>-400.0</c:v>
                </c:pt>
                <c:pt idx="17838">
                  <c:v>-1149.33</c:v>
                </c:pt>
                <c:pt idx="17839">
                  <c:v>-306.3</c:v>
                </c:pt>
                <c:pt idx="17840">
                  <c:v>-1403.3</c:v>
                </c:pt>
                <c:pt idx="17841">
                  <c:v>-500.0</c:v>
                </c:pt>
                <c:pt idx="17842">
                  <c:v>-518.3199999999994</c:v>
                </c:pt>
                <c:pt idx="17843">
                  <c:v>-503.77</c:v>
                </c:pt>
                <c:pt idx="17844">
                  <c:v>-9152.6</c:v>
                </c:pt>
                <c:pt idx="17845">
                  <c:v>-270.3</c:v>
                </c:pt>
                <c:pt idx="17846">
                  <c:v>-220.19</c:v>
                </c:pt>
                <c:pt idx="17847">
                  <c:v>-106.86</c:v>
                </c:pt>
                <c:pt idx="17848">
                  <c:v>-137.41</c:v>
                </c:pt>
                <c:pt idx="17849">
                  <c:v>-837.58</c:v>
                </c:pt>
                <c:pt idx="17850">
                  <c:v>-792.0</c:v>
                </c:pt>
                <c:pt idx="17851">
                  <c:v>-994.9</c:v>
                </c:pt>
                <c:pt idx="17852">
                  <c:v>-7545.53</c:v>
                </c:pt>
                <c:pt idx="17853">
                  <c:v>-555.0</c:v>
                </c:pt>
                <c:pt idx="17854">
                  <c:v>-0.45</c:v>
                </c:pt>
                <c:pt idx="17855">
                  <c:v>-229.34</c:v>
                </c:pt>
                <c:pt idx="17856">
                  <c:v>-0.28</c:v>
                </c:pt>
                <c:pt idx="17857">
                  <c:v>-0.3</c:v>
                </c:pt>
                <c:pt idx="17858">
                  <c:v>-1.56</c:v>
                </c:pt>
                <c:pt idx="17859">
                  <c:v>-0.17</c:v>
                </c:pt>
                <c:pt idx="17860">
                  <c:v>-18.0</c:v>
                </c:pt>
                <c:pt idx="17861">
                  <c:v>-30.56</c:v>
                </c:pt>
                <c:pt idx="17862">
                  <c:v>-0.68</c:v>
                </c:pt>
                <c:pt idx="17863">
                  <c:v>-2.38</c:v>
                </c:pt>
                <c:pt idx="17864">
                  <c:v>-10000.0</c:v>
                </c:pt>
                <c:pt idx="17865">
                  <c:v>-295.0</c:v>
                </c:pt>
                <c:pt idx="17866">
                  <c:v>-807.7</c:v>
                </c:pt>
                <c:pt idx="17867">
                  <c:v>-1144.62</c:v>
                </c:pt>
                <c:pt idx="17868">
                  <c:v>-152.75</c:v>
                </c:pt>
                <c:pt idx="17869">
                  <c:v>-152.75</c:v>
                </c:pt>
                <c:pt idx="17870">
                  <c:v>-238.71</c:v>
                </c:pt>
                <c:pt idx="17871">
                  <c:v>-220.0</c:v>
                </c:pt>
                <c:pt idx="17872">
                  <c:v>-152.75</c:v>
                </c:pt>
                <c:pt idx="17873">
                  <c:v>-219.55</c:v>
                </c:pt>
                <c:pt idx="17874">
                  <c:v>-501.5</c:v>
                </c:pt>
                <c:pt idx="17875">
                  <c:v>-171.99</c:v>
                </c:pt>
                <c:pt idx="17876">
                  <c:v>-175.0</c:v>
                </c:pt>
                <c:pt idx="17877">
                  <c:v>-125.0</c:v>
                </c:pt>
                <c:pt idx="17878">
                  <c:v>-250.0</c:v>
                </c:pt>
                <c:pt idx="17879">
                  <c:v>-15550.31</c:v>
                </c:pt>
                <c:pt idx="17880">
                  <c:v>-1482.84</c:v>
                </c:pt>
                <c:pt idx="17881">
                  <c:v>-122.0</c:v>
                </c:pt>
                <c:pt idx="17882">
                  <c:v>-119.0</c:v>
                </c:pt>
                <c:pt idx="17883">
                  <c:v>-137.5</c:v>
                </c:pt>
                <c:pt idx="17884">
                  <c:v>-150.0</c:v>
                </c:pt>
                <c:pt idx="17885">
                  <c:v>-217.2</c:v>
                </c:pt>
                <c:pt idx="17886">
                  <c:v>-4250.0</c:v>
                </c:pt>
                <c:pt idx="17887">
                  <c:v>-170.0</c:v>
                </c:pt>
                <c:pt idx="17888">
                  <c:v>-230.0</c:v>
                </c:pt>
                <c:pt idx="17889">
                  <c:v>-5274.0</c:v>
                </c:pt>
                <c:pt idx="17890">
                  <c:v>-634.49</c:v>
                </c:pt>
                <c:pt idx="17891">
                  <c:v>-1210.0</c:v>
                </c:pt>
                <c:pt idx="17892">
                  <c:v>-1200.0</c:v>
                </c:pt>
                <c:pt idx="17893">
                  <c:v>-374.51</c:v>
                </c:pt>
                <c:pt idx="17894">
                  <c:v>-743.57</c:v>
                </c:pt>
                <c:pt idx="17895">
                  <c:v>-7123.1</c:v>
                </c:pt>
                <c:pt idx="17896">
                  <c:v>-1966.41</c:v>
                </c:pt>
                <c:pt idx="17897">
                  <c:v>-835.59</c:v>
                </c:pt>
                <c:pt idx="17898">
                  <c:v>-567.63</c:v>
                </c:pt>
                <c:pt idx="17899">
                  <c:v>-166.68</c:v>
                </c:pt>
                <c:pt idx="17900">
                  <c:v>-1000.0</c:v>
                </c:pt>
                <c:pt idx="17901">
                  <c:v>-4262.39</c:v>
                </c:pt>
                <c:pt idx="17902">
                  <c:v>-3941.0</c:v>
                </c:pt>
                <c:pt idx="17903">
                  <c:v>-0.23</c:v>
                </c:pt>
                <c:pt idx="17904">
                  <c:v>-1.63</c:v>
                </c:pt>
                <c:pt idx="17905">
                  <c:v>-0.44</c:v>
                </c:pt>
                <c:pt idx="17906">
                  <c:v>-587.4399999999994</c:v>
                </c:pt>
                <c:pt idx="17907">
                  <c:v>-574.0</c:v>
                </c:pt>
                <c:pt idx="17908">
                  <c:v>-3204.0</c:v>
                </c:pt>
                <c:pt idx="17909">
                  <c:v>-5271.0</c:v>
                </c:pt>
                <c:pt idx="17910">
                  <c:v>-2980.0</c:v>
                </c:pt>
                <c:pt idx="17911">
                  <c:v>-463.38</c:v>
                </c:pt>
                <c:pt idx="17912">
                  <c:v>-152.0</c:v>
                </c:pt>
                <c:pt idx="17913">
                  <c:v>-131.71</c:v>
                </c:pt>
                <c:pt idx="17914">
                  <c:v>-1219.0</c:v>
                </c:pt>
                <c:pt idx="17915">
                  <c:v>-8361.27</c:v>
                </c:pt>
                <c:pt idx="17916">
                  <c:v>-250.0</c:v>
                </c:pt>
                <c:pt idx="17917">
                  <c:v>-4263.0</c:v>
                </c:pt>
                <c:pt idx="17918">
                  <c:v>-2241.9</c:v>
                </c:pt>
                <c:pt idx="17919">
                  <c:v>-515.38</c:v>
                </c:pt>
                <c:pt idx="17920">
                  <c:v>-6099.25</c:v>
                </c:pt>
                <c:pt idx="17921">
                  <c:v>-28460.0</c:v>
                </c:pt>
                <c:pt idx="17922">
                  <c:v>-4659.400000000001</c:v>
                </c:pt>
                <c:pt idx="17923">
                  <c:v>-134.49</c:v>
                </c:pt>
                <c:pt idx="17924">
                  <c:v>-528.0</c:v>
                </c:pt>
                <c:pt idx="17925">
                  <c:v>-345.0</c:v>
                </c:pt>
                <c:pt idx="17926">
                  <c:v>-297.5</c:v>
                </c:pt>
                <c:pt idx="17927">
                  <c:v>-569.2</c:v>
                </c:pt>
                <c:pt idx="17928">
                  <c:v>-738.0</c:v>
                </c:pt>
                <c:pt idx="17929">
                  <c:v>-7960.05</c:v>
                </c:pt>
                <c:pt idx="17930">
                  <c:v>-300.0</c:v>
                </c:pt>
                <c:pt idx="17931">
                  <c:v>-200.0</c:v>
                </c:pt>
                <c:pt idx="17932">
                  <c:v>-566.4599999999994</c:v>
                </c:pt>
                <c:pt idx="17933">
                  <c:v>-439.84</c:v>
                </c:pt>
                <c:pt idx="17934">
                  <c:v>-149.75</c:v>
                </c:pt>
                <c:pt idx="17935">
                  <c:v>-517.0</c:v>
                </c:pt>
                <c:pt idx="17936">
                  <c:v>-38.52</c:v>
                </c:pt>
                <c:pt idx="17937">
                  <c:v>-16159.69</c:v>
                </c:pt>
                <c:pt idx="17938">
                  <c:v>-24693.59</c:v>
                </c:pt>
                <c:pt idx="17939">
                  <c:v>-8957.459999999908</c:v>
                </c:pt>
                <c:pt idx="17940">
                  <c:v>-10033.16</c:v>
                </c:pt>
                <c:pt idx="17941">
                  <c:v>-492.27</c:v>
                </c:pt>
                <c:pt idx="17942">
                  <c:v>-21829.09</c:v>
                </c:pt>
                <c:pt idx="17943">
                  <c:v>-135.0</c:v>
                </c:pt>
                <c:pt idx="17944">
                  <c:v>-300.0</c:v>
                </c:pt>
                <c:pt idx="17945">
                  <c:v>-150.0</c:v>
                </c:pt>
                <c:pt idx="17946">
                  <c:v>-1000.0</c:v>
                </c:pt>
                <c:pt idx="17947">
                  <c:v>-150.0</c:v>
                </c:pt>
                <c:pt idx="17948">
                  <c:v>-240.0</c:v>
                </c:pt>
                <c:pt idx="17949">
                  <c:v>-364.14</c:v>
                </c:pt>
                <c:pt idx="17950">
                  <c:v>-207.31</c:v>
                </c:pt>
                <c:pt idx="17951">
                  <c:v>-1000.0</c:v>
                </c:pt>
                <c:pt idx="17952">
                  <c:v>-425.0</c:v>
                </c:pt>
                <c:pt idx="17953">
                  <c:v>-275.51</c:v>
                </c:pt>
                <c:pt idx="17954">
                  <c:v>-947.26</c:v>
                </c:pt>
                <c:pt idx="17955">
                  <c:v>-385.39</c:v>
                </c:pt>
                <c:pt idx="17956">
                  <c:v>-188.35</c:v>
                </c:pt>
                <c:pt idx="17957">
                  <c:v>-416.25</c:v>
                </c:pt>
                <c:pt idx="17958">
                  <c:v>-2090.33</c:v>
                </c:pt>
                <c:pt idx="17959">
                  <c:v>-1089.23</c:v>
                </c:pt>
                <c:pt idx="17960">
                  <c:v>-250.0</c:v>
                </c:pt>
                <c:pt idx="17961">
                  <c:v>-200.0</c:v>
                </c:pt>
                <c:pt idx="17962">
                  <c:v>-221.84</c:v>
                </c:pt>
                <c:pt idx="17963">
                  <c:v>-768.11</c:v>
                </c:pt>
                <c:pt idx="17964">
                  <c:v>-10839.97</c:v>
                </c:pt>
                <c:pt idx="17965">
                  <c:v>-1664.46</c:v>
                </c:pt>
                <c:pt idx="17966">
                  <c:v>-1974.69</c:v>
                </c:pt>
                <c:pt idx="17967">
                  <c:v>-1869.5</c:v>
                </c:pt>
                <c:pt idx="17968">
                  <c:v>-572.0</c:v>
                </c:pt>
                <c:pt idx="17969">
                  <c:v>-909.3499999999979</c:v>
                </c:pt>
                <c:pt idx="17970">
                  <c:v>-22434.65</c:v>
                </c:pt>
                <c:pt idx="17971">
                  <c:v>-6417.12</c:v>
                </c:pt>
                <c:pt idx="17972">
                  <c:v>-10115.26</c:v>
                </c:pt>
                <c:pt idx="17973">
                  <c:v>-12510.18</c:v>
                </c:pt>
                <c:pt idx="17974">
                  <c:v>67.57</c:v>
                </c:pt>
                <c:pt idx="17975">
                  <c:v>-574.0</c:v>
                </c:pt>
                <c:pt idx="17976">
                  <c:v>-992.0</c:v>
                </c:pt>
                <c:pt idx="17977">
                  <c:v>-237.0</c:v>
                </c:pt>
                <c:pt idx="17978">
                  <c:v>-6212.2</c:v>
                </c:pt>
                <c:pt idx="17979">
                  <c:v>-8569.09</c:v>
                </c:pt>
                <c:pt idx="17980">
                  <c:v>-10823.67</c:v>
                </c:pt>
                <c:pt idx="17981">
                  <c:v>-4.8E6</c:v>
                </c:pt>
                <c:pt idx="17982">
                  <c:v>-490.0</c:v>
                </c:pt>
                <c:pt idx="17983">
                  <c:v>-172.82</c:v>
                </c:pt>
                <c:pt idx="17984">
                  <c:v>-235.0</c:v>
                </c:pt>
                <c:pt idx="17985">
                  <c:v>-276.35</c:v>
                </c:pt>
                <c:pt idx="17986">
                  <c:v>-453.8</c:v>
                </c:pt>
                <c:pt idx="17987">
                  <c:v>-460.8</c:v>
                </c:pt>
                <c:pt idx="17988">
                  <c:v>-453.8</c:v>
                </c:pt>
                <c:pt idx="17989">
                  <c:v>-229.3</c:v>
                </c:pt>
                <c:pt idx="17990">
                  <c:v>-692.3599999999979</c:v>
                </c:pt>
                <c:pt idx="17991">
                  <c:v>-116.9</c:v>
                </c:pt>
                <c:pt idx="17992">
                  <c:v>-235.0</c:v>
                </c:pt>
                <c:pt idx="17993">
                  <c:v>-691.6</c:v>
                </c:pt>
                <c:pt idx="17994">
                  <c:v>-235.0</c:v>
                </c:pt>
                <c:pt idx="17995">
                  <c:v>-467.85</c:v>
                </c:pt>
                <c:pt idx="17996">
                  <c:v>-570.75</c:v>
                </c:pt>
                <c:pt idx="17997">
                  <c:v>-125.0</c:v>
                </c:pt>
                <c:pt idx="17998">
                  <c:v>-2000.0</c:v>
                </c:pt>
                <c:pt idx="17999">
                  <c:v>-6400.07</c:v>
                </c:pt>
                <c:pt idx="18000">
                  <c:v>-903.22</c:v>
                </c:pt>
                <c:pt idx="18001">
                  <c:v>-184.69</c:v>
                </c:pt>
                <c:pt idx="18002">
                  <c:v>-1250.0</c:v>
                </c:pt>
                <c:pt idx="18003">
                  <c:v>-447.15</c:v>
                </c:pt>
                <c:pt idx="18004">
                  <c:v>-1500.0</c:v>
                </c:pt>
                <c:pt idx="18005">
                  <c:v>-632.0</c:v>
                </c:pt>
                <c:pt idx="18006">
                  <c:v>0.0</c:v>
                </c:pt>
                <c:pt idx="18007">
                  <c:v>-200.0</c:v>
                </c:pt>
                <c:pt idx="18008">
                  <c:v>-2029.6</c:v>
                </c:pt>
                <c:pt idx="18009">
                  <c:v>-158.31</c:v>
                </c:pt>
                <c:pt idx="18010">
                  <c:v>-512.0</c:v>
                </c:pt>
                <c:pt idx="18011">
                  <c:v>-258.29</c:v>
                </c:pt>
                <c:pt idx="18012">
                  <c:v>-315.94</c:v>
                </c:pt>
                <c:pt idx="18013">
                  <c:v>-122.37</c:v>
                </c:pt>
                <c:pt idx="18014">
                  <c:v>-2240.0</c:v>
                </c:pt>
                <c:pt idx="18015">
                  <c:v>-1807.17</c:v>
                </c:pt>
                <c:pt idx="18016">
                  <c:v>-135.0</c:v>
                </c:pt>
                <c:pt idx="18017">
                  <c:v>-175.0</c:v>
                </c:pt>
                <c:pt idx="18018">
                  <c:v>-256.81</c:v>
                </c:pt>
                <c:pt idx="18019">
                  <c:v>-127.86</c:v>
                </c:pt>
                <c:pt idx="18020">
                  <c:v>-141.23</c:v>
                </c:pt>
                <c:pt idx="18021">
                  <c:v>-1000.0</c:v>
                </c:pt>
                <c:pt idx="18022">
                  <c:v>-151.75</c:v>
                </c:pt>
                <c:pt idx="18023">
                  <c:v>-179.33</c:v>
                </c:pt>
                <c:pt idx="18024">
                  <c:v>-125.19</c:v>
                </c:pt>
                <c:pt idx="18025">
                  <c:v>-140.63</c:v>
                </c:pt>
                <c:pt idx="18026">
                  <c:v>-240.65</c:v>
                </c:pt>
                <c:pt idx="18027">
                  <c:v>-522.19</c:v>
                </c:pt>
                <c:pt idx="18028">
                  <c:v>-154.68</c:v>
                </c:pt>
                <c:pt idx="18029">
                  <c:v>-127.2</c:v>
                </c:pt>
                <c:pt idx="18030">
                  <c:v>-131.67</c:v>
                </c:pt>
                <c:pt idx="18031">
                  <c:v>-143.94</c:v>
                </c:pt>
                <c:pt idx="18032">
                  <c:v>-254.46</c:v>
                </c:pt>
                <c:pt idx="18033">
                  <c:v>-276.51</c:v>
                </c:pt>
                <c:pt idx="18034">
                  <c:v>-140.21</c:v>
                </c:pt>
                <c:pt idx="18035">
                  <c:v>-140.33</c:v>
                </c:pt>
                <c:pt idx="18036">
                  <c:v>-308.33</c:v>
                </c:pt>
                <c:pt idx="18037">
                  <c:v>-1240.0</c:v>
                </c:pt>
                <c:pt idx="18038">
                  <c:v>-166.21</c:v>
                </c:pt>
                <c:pt idx="18039">
                  <c:v>-596.0</c:v>
                </c:pt>
                <c:pt idx="18040">
                  <c:v>-115.64</c:v>
                </c:pt>
                <c:pt idx="18041">
                  <c:v>-8.0</c:v>
                </c:pt>
                <c:pt idx="18042">
                  <c:v>-8825.049999999987</c:v>
                </c:pt>
                <c:pt idx="18043">
                  <c:v>-825.67</c:v>
                </c:pt>
                <c:pt idx="18044">
                  <c:v>-2136.59</c:v>
                </c:pt>
                <c:pt idx="18045">
                  <c:v>-8928.76</c:v>
                </c:pt>
                <c:pt idx="18046">
                  <c:v>-809.25</c:v>
                </c:pt>
                <c:pt idx="18047">
                  <c:v>-5653.12</c:v>
                </c:pt>
                <c:pt idx="18048">
                  <c:v>-2670.0</c:v>
                </c:pt>
                <c:pt idx="18049">
                  <c:v>-18249.75</c:v>
                </c:pt>
                <c:pt idx="18050">
                  <c:v>-2950.0</c:v>
                </c:pt>
                <c:pt idx="18051">
                  <c:v>-2375.0</c:v>
                </c:pt>
                <c:pt idx="18052">
                  <c:v>-100.0</c:v>
                </c:pt>
                <c:pt idx="18053">
                  <c:v>-428.61</c:v>
                </c:pt>
                <c:pt idx="18054">
                  <c:v>-406.84</c:v>
                </c:pt>
                <c:pt idx="18055">
                  <c:v>-100.0</c:v>
                </c:pt>
                <c:pt idx="18056">
                  <c:v>-300.0</c:v>
                </c:pt>
                <c:pt idx="18057">
                  <c:v>-220.0</c:v>
                </c:pt>
                <c:pt idx="18058">
                  <c:v>-655.0</c:v>
                </c:pt>
                <c:pt idx="18059">
                  <c:v>-3415.24</c:v>
                </c:pt>
                <c:pt idx="18060">
                  <c:v>-40.38</c:v>
                </c:pt>
                <c:pt idx="18061">
                  <c:v>-1924.0</c:v>
                </c:pt>
                <c:pt idx="18062">
                  <c:v>-314.9599999999999</c:v>
                </c:pt>
                <c:pt idx="18063">
                  <c:v>-57.32</c:v>
                </c:pt>
                <c:pt idx="18064">
                  <c:v>-57.32</c:v>
                </c:pt>
                <c:pt idx="18065">
                  <c:v>-166.53</c:v>
                </c:pt>
                <c:pt idx="18066">
                  <c:v>-6787.59</c:v>
                </c:pt>
                <c:pt idx="18067">
                  <c:v>-214.84</c:v>
                </c:pt>
                <c:pt idx="18068">
                  <c:v>-79413.66</c:v>
                </c:pt>
                <c:pt idx="18069">
                  <c:v>-10250.98</c:v>
                </c:pt>
                <c:pt idx="18070">
                  <c:v>-290.15</c:v>
                </c:pt>
                <c:pt idx="18071">
                  <c:v>163.11</c:v>
                </c:pt>
                <c:pt idx="18072">
                  <c:v>-1102.71</c:v>
                </c:pt>
                <c:pt idx="18073">
                  <c:v>-676.0</c:v>
                </c:pt>
                <c:pt idx="18074">
                  <c:v>-2452.0</c:v>
                </c:pt>
                <c:pt idx="18075">
                  <c:v>-2452.0</c:v>
                </c:pt>
                <c:pt idx="18076">
                  <c:v>-9083.809999999923</c:v>
                </c:pt>
                <c:pt idx="18077">
                  <c:v>-795.0</c:v>
                </c:pt>
                <c:pt idx="18078">
                  <c:v>-196.0</c:v>
                </c:pt>
                <c:pt idx="18079">
                  <c:v>-5265.0</c:v>
                </c:pt>
                <c:pt idx="18080">
                  <c:v>-1640.0</c:v>
                </c:pt>
                <c:pt idx="18081">
                  <c:v>-2500.0</c:v>
                </c:pt>
                <c:pt idx="18082">
                  <c:v>-219.03</c:v>
                </c:pt>
                <c:pt idx="18083">
                  <c:v>-41207.81</c:v>
                </c:pt>
                <c:pt idx="18084">
                  <c:v>-117.22</c:v>
                </c:pt>
                <c:pt idx="18085">
                  <c:v>0.0</c:v>
                </c:pt>
                <c:pt idx="18086">
                  <c:v>-5035.0</c:v>
                </c:pt>
                <c:pt idx="18087">
                  <c:v>-307.0</c:v>
                </c:pt>
                <c:pt idx="18088">
                  <c:v>-596.3</c:v>
                </c:pt>
                <c:pt idx="18089">
                  <c:v>-185.63</c:v>
                </c:pt>
                <c:pt idx="18090">
                  <c:v>-43000.0</c:v>
                </c:pt>
                <c:pt idx="18091">
                  <c:v>-1000.0</c:v>
                </c:pt>
                <c:pt idx="18092">
                  <c:v>-272.0</c:v>
                </c:pt>
                <c:pt idx="18093">
                  <c:v>-3630.0</c:v>
                </c:pt>
                <c:pt idx="18094">
                  <c:v>-696.61</c:v>
                </c:pt>
                <c:pt idx="18095">
                  <c:v>-200.0</c:v>
                </c:pt>
                <c:pt idx="18096">
                  <c:v>-600.0</c:v>
                </c:pt>
                <c:pt idx="18097">
                  <c:v>-30000.0</c:v>
                </c:pt>
                <c:pt idx="18098">
                  <c:v>-1016.66</c:v>
                </c:pt>
                <c:pt idx="18099">
                  <c:v>-10512.15</c:v>
                </c:pt>
                <c:pt idx="18100">
                  <c:v>-382.7</c:v>
                </c:pt>
                <c:pt idx="18101">
                  <c:v>-1061.99</c:v>
                </c:pt>
                <c:pt idx="18102">
                  <c:v>-1000.0</c:v>
                </c:pt>
                <c:pt idx="18103">
                  <c:v>-408.4</c:v>
                </c:pt>
                <c:pt idx="18104">
                  <c:v>-350.0</c:v>
                </c:pt>
                <c:pt idx="18105">
                  <c:v>-612.37</c:v>
                </c:pt>
                <c:pt idx="18106">
                  <c:v>-552.5</c:v>
                </c:pt>
                <c:pt idx="18107">
                  <c:v>-350.0</c:v>
                </c:pt>
                <c:pt idx="18108">
                  <c:v>-605.71</c:v>
                </c:pt>
                <c:pt idx="18109">
                  <c:v>-2200.0</c:v>
                </c:pt>
                <c:pt idx="18110">
                  <c:v>-897.89</c:v>
                </c:pt>
                <c:pt idx="18111">
                  <c:v>-220.53</c:v>
                </c:pt>
                <c:pt idx="18112">
                  <c:v>-12544.07</c:v>
                </c:pt>
                <c:pt idx="18113">
                  <c:v>-4738.23</c:v>
                </c:pt>
                <c:pt idx="18114">
                  <c:v>-48681.5</c:v>
                </c:pt>
                <c:pt idx="18115">
                  <c:v>-12383.0</c:v>
                </c:pt>
                <c:pt idx="18116">
                  <c:v>-51.24</c:v>
                </c:pt>
                <c:pt idx="18117">
                  <c:v>-529.3199999999994</c:v>
                </c:pt>
                <c:pt idx="18118">
                  <c:v>-1022.0</c:v>
                </c:pt>
                <c:pt idx="18119">
                  <c:v>-1009.0</c:v>
                </c:pt>
                <c:pt idx="18120">
                  <c:v>-2669.09</c:v>
                </c:pt>
                <c:pt idx="18121">
                  <c:v>-105.0</c:v>
                </c:pt>
                <c:pt idx="18122">
                  <c:v>-26545.0</c:v>
                </c:pt>
                <c:pt idx="18123">
                  <c:v>-150.0</c:v>
                </c:pt>
                <c:pt idx="18124">
                  <c:v>-470.0</c:v>
                </c:pt>
                <c:pt idx="18125">
                  <c:v>-6376.17</c:v>
                </c:pt>
                <c:pt idx="18126">
                  <c:v>-104.13</c:v>
                </c:pt>
                <c:pt idx="18127">
                  <c:v>-148.75</c:v>
                </c:pt>
                <c:pt idx="18128">
                  <c:v>-1616.06</c:v>
                </c:pt>
                <c:pt idx="18129">
                  <c:v>-418.95</c:v>
                </c:pt>
                <c:pt idx="18130">
                  <c:v>-158.46</c:v>
                </c:pt>
                <c:pt idx="18131">
                  <c:v>-230.0</c:v>
                </c:pt>
                <c:pt idx="18132">
                  <c:v>-16.65</c:v>
                </c:pt>
                <c:pt idx="18133">
                  <c:v>-338.54</c:v>
                </c:pt>
                <c:pt idx="18134">
                  <c:v>-795.28</c:v>
                </c:pt>
                <c:pt idx="18135">
                  <c:v>-978.11</c:v>
                </c:pt>
                <c:pt idx="18136">
                  <c:v>-5.689999999999999</c:v>
                </c:pt>
                <c:pt idx="18137">
                  <c:v>-5.42</c:v>
                </c:pt>
                <c:pt idx="18138">
                  <c:v>0.0</c:v>
                </c:pt>
                <c:pt idx="18139">
                  <c:v>-12840.0</c:v>
                </c:pt>
                <c:pt idx="18140">
                  <c:v>-700000.0</c:v>
                </c:pt>
                <c:pt idx="18141">
                  <c:v>-244.75</c:v>
                </c:pt>
                <c:pt idx="18142">
                  <c:v>-1295.0</c:v>
                </c:pt>
                <c:pt idx="18143">
                  <c:v>-243.52</c:v>
                </c:pt>
                <c:pt idx="18144">
                  <c:v>-173.07</c:v>
                </c:pt>
                <c:pt idx="18145">
                  <c:v>-500.0</c:v>
                </c:pt>
                <c:pt idx="18146">
                  <c:v>-112.0</c:v>
                </c:pt>
                <c:pt idx="18147">
                  <c:v>-660.5</c:v>
                </c:pt>
                <c:pt idx="18148">
                  <c:v>-300.0</c:v>
                </c:pt>
                <c:pt idx="18149">
                  <c:v>-792.39</c:v>
                </c:pt>
                <c:pt idx="18150">
                  <c:v>-112.46</c:v>
                </c:pt>
                <c:pt idx="18151">
                  <c:v>-213.29</c:v>
                </c:pt>
                <c:pt idx="18152">
                  <c:v>-250.0</c:v>
                </c:pt>
                <c:pt idx="18153">
                  <c:v>-668.99</c:v>
                </c:pt>
                <c:pt idx="18154">
                  <c:v>-270.0</c:v>
                </c:pt>
                <c:pt idx="18155">
                  <c:v>-2078.81</c:v>
                </c:pt>
                <c:pt idx="18156">
                  <c:v>-113.41</c:v>
                </c:pt>
                <c:pt idx="18157">
                  <c:v>-366.06</c:v>
                </c:pt>
                <c:pt idx="18158">
                  <c:v>-286.0</c:v>
                </c:pt>
                <c:pt idx="18159">
                  <c:v>-2800.83</c:v>
                </c:pt>
                <c:pt idx="18160">
                  <c:v>-499.29</c:v>
                </c:pt>
                <c:pt idx="18161">
                  <c:v>0.0</c:v>
                </c:pt>
                <c:pt idx="18162">
                  <c:v>-30000.0</c:v>
                </c:pt>
                <c:pt idx="18163">
                  <c:v>-6462.6</c:v>
                </c:pt>
                <c:pt idx="18164">
                  <c:v>-4180.2</c:v>
                </c:pt>
                <c:pt idx="18165">
                  <c:v>-5309.0</c:v>
                </c:pt>
                <c:pt idx="18166">
                  <c:v>-721.0</c:v>
                </c:pt>
                <c:pt idx="18167">
                  <c:v>-8074.43</c:v>
                </c:pt>
                <c:pt idx="18168">
                  <c:v>-6449.4</c:v>
                </c:pt>
                <c:pt idx="18169">
                  <c:v>-38250.0</c:v>
                </c:pt>
                <c:pt idx="18170">
                  <c:v>-261.3</c:v>
                </c:pt>
                <c:pt idx="18171">
                  <c:v>-500.0</c:v>
                </c:pt>
                <c:pt idx="18172">
                  <c:v>-475.84</c:v>
                </c:pt>
                <c:pt idx="18173">
                  <c:v>-1327.65</c:v>
                </c:pt>
                <c:pt idx="18174">
                  <c:v>-256.83</c:v>
                </c:pt>
                <c:pt idx="18175">
                  <c:v>-13030.0</c:v>
                </c:pt>
                <c:pt idx="18176">
                  <c:v>-5409.37</c:v>
                </c:pt>
                <c:pt idx="18177">
                  <c:v>-154.91</c:v>
                </c:pt>
                <c:pt idx="18178">
                  <c:v>-1162.46</c:v>
                </c:pt>
                <c:pt idx="18179">
                  <c:v>-262.8</c:v>
                </c:pt>
                <c:pt idx="18180">
                  <c:v>-100.0</c:v>
                </c:pt>
                <c:pt idx="18181">
                  <c:v>-110.0</c:v>
                </c:pt>
                <c:pt idx="18182">
                  <c:v>-250.0</c:v>
                </c:pt>
                <c:pt idx="18183">
                  <c:v>-2110.0</c:v>
                </c:pt>
                <c:pt idx="18184">
                  <c:v>-180.0</c:v>
                </c:pt>
                <c:pt idx="18185">
                  <c:v>-146.24</c:v>
                </c:pt>
                <c:pt idx="18186">
                  <c:v>-157.16</c:v>
                </c:pt>
                <c:pt idx="18187">
                  <c:v>-130.17</c:v>
                </c:pt>
                <c:pt idx="18188">
                  <c:v>-173.25</c:v>
                </c:pt>
                <c:pt idx="18189">
                  <c:v>-149.28</c:v>
                </c:pt>
                <c:pt idx="18190">
                  <c:v>-191.83</c:v>
                </c:pt>
                <c:pt idx="18191">
                  <c:v>-134.79</c:v>
                </c:pt>
                <c:pt idx="18192">
                  <c:v>-131.41</c:v>
                </c:pt>
                <c:pt idx="18193">
                  <c:v>-120.0</c:v>
                </c:pt>
                <c:pt idx="18194">
                  <c:v>-6000.0</c:v>
                </c:pt>
                <c:pt idx="18195">
                  <c:v>-20801.31</c:v>
                </c:pt>
                <c:pt idx="18196">
                  <c:v>-1630.0</c:v>
                </c:pt>
                <c:pt idx="18197">
                  <c:v>-926.71</c:v>
                </c:pt>
                <c:pt idx="18198">
                  <c:v>-1169.0</c:v>
                </c:pt>
                <c:pt idx="18199">
                  <c:v>-17038.0</c:v>
                </c:pt>
                <c:pt idx="18200">
                  <c:v>-30532.0</c:v>
                </c:pt>
                <c:pt idx="18201">
                  <c:v>-6955.0</c:v>
                </c:pt>
                <c:pt idx="18202">
                  <c:v>-4248.0</c:v>
                </c:pt>
                <c:pt idx="18203">
                  <c:v>-676.57</c:v>
                </c:pt>
                <c:pt idx="18204">
                  <c:v>-610.63</c:v>
                </c:pt>
                <c:pt idx="18205">
                  <c:v>-508.0</c:v>
                </c:pt>
                <c:pt idx="18206">
                  <c:v>-7668.17</c:v>
                </c:pt>
                <c:pt idx="18207">
                  <c:v>-167.1</c:v>
                </c:pt>
                <c:pt idx="18208">
                  <c:v>-1897.0</c:v>
                </c:pt>
                <c:pt idx="18209">
                  <c:v>-2291.0</c:v>
                </c:pt>
                <c:pt idx="18210">
                  <c:v>-130.9</c:v>
                </c:pt>
                <c:pt idx="18211">
                  <c:v>-670.64</c:v>
                </c:pt>
                <c:pt idx="18212">
                  <c:v>-674.52</c:v>
                </c:pt>
                <c:pt idx="18213">
                  <c:v>-728.5</c:v>
                </c:pt>
                <c:pt idx="18214">
                  <c:v>-933.75</c:v>
                </c:pt>
                <c:pt idx="18215">
                  <c:v>-250.0</c:v>
                </c:pt>
                <c:pt idx="18216">
                  <c:v>-4177.82</c:v>
                </c:pt>
                <c:pt idx="18217">
                  <c:v>-5672.17</c:v>
                </c:pt>
                <c:pt idx="18218">
                  <c:v>-4378.0</c:v>
                </c:pt>
                <c:pt idx="18219">
                  <c:v>-4713.94</c:v>
                </c:pt>
                <c:pt idx="18220">
                  <c:v>-1040.0</c:v>
                </c:pt>
                <c:pt idx="18221">
                  <c:v>-474.0</c:v>
                </c:pt>
                <c:pt idx="18222">
                  <c:v>-93000.0</c:v>
                </c:pt>
                <c:pt idx="18223">
                  <c:v>-784.53</c:v>
                </c:pt>
                <c:pt idx="18224">
                  <c:v>-12098.16</c:v>
                </c:pt>
                <c:pt idx="18225">
                  <c:v>-9.0</c:v>
                </c:pt>
                <c:pt idx="18226">
                  <c:v>-7763.59</c:v>
                </c:pt>
                <c:pt idx="18227">
                  <c:v>-135.3</c:v>
                </c:pt>
                <c:pt idx="18228">
                  <c:v>-153.08</c:v>
                </c:pt>
                <c:pt idx="18229">
                  <c:v>-368.5</c:v>
                </c:pt>
                <c:pt idx="18230">
                  <c:v>-350.0</c:v>
                </c:pt>
                <c:pt idx="18231">
                  <c:v>-276.3</c:v>
                </c:pt>
                <c:pt idx="18232">
                  <c:v>-330.0</c:v>
                </c:pt>
                <c:pt idx="18233">
                  <c:v>-150.0</c:v>
                </c:pt>
                <c:pt idx="18234">
                  <c:v>-440.0</c:v>
                </c:pt>
                <c:pt idx="18235">
                  <c:v>-381.14</c:v>
                </c:pt>
                <c:pt idx="18236">
                  <c:v>-1300.0</c:v>
                </c:pt>
                <c:pt idx="18237">
                  <c:v>-165.0</c:v>
                </c:pt>
                <c:pt idx="18238">
                  <c:v>-255.0</c:v>
                </c:pt>
                <c:pt idx="18239">
                  <c:v>-1150.0</c:v>
                </c:pt>
                <c:pt idx="18240">
                  <c:v>-1150.0</c:v>
                </c:pt>
                <c:pt idx="18241">
                  <c:v>-436.8</c:v>
                </c:pt>
                <c:pt idx="18242">
                  <c:v>-187.5</c:v>
                </c:pt>
                <c:pt idx="18243">
                  <c:v>-1000.0</c:v>
                </c:pt>
                <c:pt idx="18244">
                  <c:v>-300.0</c:v>
                </c:pt>
                <c:pt idx="18245">
                  <c:v>-1463.0</c:v>
                </c:pt>
                <c:pt idx="18246">
                  <c:v>-227.33</c:v>
                </c:pt>
                <c:pt idx="18247">
                  <c:v>-230.0</c:v>
                </c:pt>
                <c:pt idx="18248">
                  <c:v>-103.61</c:v>
                </c:pt>
                <c:pt idx="18249">
                  <c:v>-1200.0</c:v>
                </c:pt>
                <c:pt idx="18250">
                  <c:v>-633.5499999999994</c:v>
                </c:pt>
                <c:pt idx="18251">
                  <c:v>-355.18</c:v>
                </c:pt>
                <c:pt idx="18252">
                  <c:v>-763.77</c:v>
                </c:pt>
                <c:pt idx="18253">
                  <c:v>-457.62</c:v>
                </c:pt>
                <c:pt idx="18254">
                  <c:v>-1900.0</c:v>
                </c:pt>
                <c:pt idx="18255">
                  <c:v>-1011.0</c:v>
                </c:pt>
                <c:pt idx="18256">
                  <c:v>-6855.15</c:v>
                </c:pt>
                <c:pt idx="18257">
                  <c:v>-360.03</c:v>
                </c:pt>
                <c:pt idx="18258">
                  <c:v>-633.1</c:v>
                </c:pt>
                <c:pt idx="18259">
                  <c:v>-1147.86</c:v>
                </c:pt>
                <c:pt idx="18260">
                  <c:v>-100.0</c:v>
                </c:pt>
                <c:pt idx="18261">
                  <c:v>-300.0</c:v>
                </c:pt>
                <c:pt idx="18262">
                  <c:v>-227.27</c:v>
                </c:pt>
                <c:pt idx="18263">
                  <c:v>-1464.02</c:v>
                </c:pt>
                <c:pt idx="18264">
                  <c:v>-250.0</c:v>
                </c:pt>
                <c:pt idx="18265">
                  <c:v>-1076.85</c:v>
                </c:pt>
                <c:pt idx="18266">
                  <c:v>-184.45</c:v>
                </c:pt>
                <c:pt idx="18267">
                  <c:v>-111.98</c:v>
                </c:pt>
                <c:pt idx="18268">
                  <c:v>-1186.84</c:v>
                </c:pt>
                <c:pt idx="18269">
                  <c:v>-130.0</c:v>
                </c:pt>
                <c:pt idx="18270">
                  <c:v>-102.57</c:v>
                </c:pt>
                <c:pt idx="18271">
                  <c:v>-542.5</c:v>
                </c:pt>
                <c:pt idx="18272">
                  <c:v>-247.95</c:v>
                </c:pt>
                <c:pt idx="18273">
                  <c:v>-139.25</c:v>
                </c:pt>
                <c:pt idx="18274">
                  <c:v>-448.78</c:v>
                </c:pt>
                <c:pt idx="18275">
                  <c:v>-1297.56</c:v>
                </c:pt>
                <c:pt idx="18276">
                  <c:v>-308.19</c:v>
                </c:pt>
                <c:pt idx="18277">
                  <c:v>-5193.74</c:v>
                </c:pt>
                <c:pt idx="18278">
                  <c:v>-699.9</c:v>
                </c:pt>
                <c:pt idx="18279">
                  <c:v>-150.0</c:v>
                </c:pt>
                <c:pt idx="18280">
                  <c:v>-7735.96</c:v>
                </c:pt>
                <c:pt idx="18281">
                  <c:v>-5885.0</c:v>
                </c:pt>
                <c:pt idx="18282">
                  <c:v>-5250.0</c:v>
                </c:pt>
                <c:pt idx="18283">
                  <c:v>-1158.0</c:v>
                </c:pt>
                <c:pt idx="18284">
                  <c:v>-583.1</c:v>
                </c:pt>
                <c:pt idx="18285">
                  <c:v>-130.0</c:v>
                </c:pt>
                <c:pt idx="18286">
                  <c:v>-15000.0</c:v>
                </c:pt>
                <c:pt idx="18287">
                  <c:v>-5522.85</c:v>
                </c:pt>
                <c:pt idx="18288">
                  <c:v>-109.77</c:v>
                </c:pt>
                <c:pt idx="18289">
                  <c:v>-26826.0</c:v>
                </c:pt>
                <c:pt idx="18290">
                  <c:v>-3689.4</c:v>
                </c:pt>
                <c:pt idx="18291">
                  <c:v>-100.0</c:v>
                </c:pt>
                <c:pt idx="18292">
                  <c:v>-125.0</c:v>
                </c:pt>
                <c:pt idx="18293">
                  <c:v>-409.95</c:v>
                </c:pt>
                <c:pt idx="18294">
                  <c:v>-699.0599999999994</c:v>
                </c:pt>
                <c:pt idx="18295">
                  <c:v>-127.4</c:v>
                </c:pt>
                <c:pt idx="18296">
                  <c:v>-1250.0</c:v>
                </c:pt>
                <c:pt idx="18297">
                  <c:v>-1148.68</c:v>
                </c:pt>
                <c:pt idx="18298">
                  <c:v>-158.84</c:v>
                </c:pt>
                <c:pt idx="18299">
                  <c:v>-203.0</c:v>
                </c:pt>
                <c:pt idx="18300">
                  <c:v>-275.7</c:v>
                </c:pt>
                <c:pt idx="18301">
                  <c:v>-119.11</c:v>
                </c:pt>
                <c:pt idx="18302">
                  <c:v>-51.9</c:v>
                </c:pt>
                <c:pt idx="18303">
                  <c:v>-7283.82</c:v>
                </c:pt>
                <c:pt idx="18304">
                  <c:v>-6672.09</c:v>
                </c:pt>
                <c:pt idx="18305">
                  <c:v>-7530.35</c:v>
                </c:pt>
                <c:pt idx="18306">
                  <c:v>-403.0</c:v>
                </c:pt>
                <c:pt idx="18307">
                  <c:v>-223.0</c:v>
                </c:pt>
                <c:pt idx="18308">
                  <c:v>-6140.23</c:v>
                </c:pt>
                <c:pt idx="18309">
                  <c:v>-6576.4</c:v>
                </c:pt>
                <c:pt idx="18310">
                  <c:v>-13408.59</c:v>
                </c:pt>
                <c:pt idx="18311">
                  <c:v>-942.0</c:v>
                </c:pt>
                <c:pt idx="18312">
                  <c:v>-559.62</c:v>
                </c:pt>
                <c:pt idx="18313">
                  <c:v>-5177.51</c:v>
                </c:pt>
                <c:pt idx="18314">
                  <c:v>-5636.09</c:v>
                </c:pt>
                <c:pt idx="18315">
                  <c:v>-210.0</c:v>
                </c:pt>
                <c:pt idx="18316">
                  <c:v>-1224.69</c:v>
                </c:pt>
                <c:pt idx="18317">
                  <c:v>-1758.43</c:v>
                </c:pt>
                <c:pt idx="18318">
                  <c:v>-129.6</c:v>
                </c:pt>
                <c:pt idx="18319">
                  <c:v>-115.5</c:v>
                </c:pt>
                <c:pt idx="18320">
                  <c:v>-500.0</c:v>
                </c:pt>
                <c:pt idx="18321">
                  <c:v>-705.52</c:v>
                </c:pt>
                <c:pt idx="18322">
                  <c:v>-195.51</c:v>
                </c:pt>
                <c:pt idx="18323">
                  <c:v>-836.2</c:v>
                </c:pt>
                <c:pt idx="18324">
                  <c:v>-375.09</c:v>
                </c:pt>
                <c:pt idx="18325">
                  <c:v>-5870.0</c:v>
                </c:pt>
                <c:pt idx="18326">
                  <c:v>-400.0</c:v>
                </c:pt>
                <c:pt idx="18327">
                  <c:v>-250.0</c:v>
                </c:pt>
                <c:pt idx="18328">
                  <c:v>-372.55</c:v>
                </c:pt>
                <c:pt idx="18329">
                  <c:v>-3151.35</c:v>
                </c:pt>
                <c:pt idx="18330">
                  <c:v>-286.17</c:v>
                </c:pt>
                <c:pt idx="18331">
                  <c:v>-232.13</c:v>
                </c:pt>
                <c:pt idx="18332">
                  <c:v>-480.0</c:v>
                </c:pt>
                <c:pt idx="18333">
                  <c:v>-125.0</c:v>
                </c:pt>
                <c:pt idx="18334">
                  <c:v>-250.0</c:v>
                </c:pt>
                <c:pt idx="18335">
                  <c:v>-482.88</c:v>
                </c:pt>
                <c:pt idx="18336">
                  <c:v>-10972.25</c:v>
                </c:pt>
                <c:pt idx="18337">
                  <c:v>-11145.59</c:v>
                </c:pt>
                <c:pt idx="18338">
                  <c:v>-960.0</c:v>
                </c:pt>
                <c:pt idx="18339">
                  <c:v>-378.0</c:v>
                </c:pt>
                <c:pt idx="18340">
                  <c:v>-1008.74</c:v>
                </c:pt>
                <c:pt idx="18341">
                  <c:v>-30.73</c:v>
                </c:pt>
                <c:pt idx="18342">
                  <c:v>-7240.53</c:v>
                </c:pt>
                <c:pt idx="18343">
                  <c:v>-7730.62</c:v>
                </c:pt>
                <c:pt idx="18344">
                  <c:v>-0.12</c:v>
                </c:pt>
                <c:pt idx="18345">
                  <c:v>-1125.5</c:v>
                </c:pt>
                <c:pt idx="18346">
                  <c:v>-2.54</c:v>
                </c:pt>
                <c:pt idx="18347">
                  <c:v>-0.63</c:v>
                </c:pt>
                <c:pt idx="18348">
                  <c:v>-0.16</c:v>
                </c:pt>
                <c:pt idx="18349">
                  <c:v>-0.02</c:v>
                </c:pt>
                <c:pt idx="18350">
                  <c:v>-0.07</c:v>
                </c:pt>
                <c:pt idx="18351">
                  <c:v>-2677.0</c:v>
                </c:pt>
                <c:pt idx="18352">
                  <c:v>-6325.0</c:v>
                </c:pt>
                <c:pt idx="18353">
                  <c:v>-686.0</c:v>
                </c:pt>
                <c:pt idx="18354">
                  <c:v>-522.0</c:v>
                </c:pt>
                <c:pt idx="18355">
                  <c:v>-6795.55</c:v>
                </c:pt>
                <c:pt idx="18356">
                  <c:v>-862.5</c:v>
                </c:pt>
                <c:pt idx="18357">
                  <c:v>-11071.16</c:v>
                </c:pt>
                <c:pt idx="18358">
                  <c:v>-675.0</c:v>
                </c:pt>
                <c:pt idx="18359">
                  <c:v>-176.29</c:v>
                </c:pt>
                <c:pt idx="18360">
                  <c:v>-232.49</c:v>
                </c:pt>
                <c:pt idx="18361">
                  <c:v>-116.0</c:v>
                </c:pt>
                <c:pt idx="18362">
                  <c:v>-150.0</c:v>
                </c:pt>
                <c:pt idx="18363">
                  <c:v>-225.0</c:v>
                </c:pt>
                <c:pt idx="18364">
                  <c:v>-406.0</c:v>
                </c:pt>
                <c:pt idx="18365">
                  <c:v>-136.07</c:v>
                </c:pt>
                <c:pt idx="18366">
                  <c:v>-1077.74</c:v>
                </c:pt>
                <c:pt idx="18367">
                  <c:v>-200.0</c:v>
                </c:pt>
                <c:pt idx="18368">
                  <c:v>-140.0</c:v>
                </c:pt>
                <c:pt idx="18369">
                  <c:v>-400.0</c:v>
                </c:pt>
                <c:pt idx="18370">
                  <c:v>-150.0</c:v>
                </c:pt>
                <c:pt idx="18371">
                  <c:v>-109.24</c:v>
                </c:pt>
                <c:pt idx="18372">
                  <c:v>-136.68</c:v>
                </c:pt>
                <c:pt idx="18373">
                  <c:v>-135.45</c:v>
                </c:pt>
                <c:pt idx="18374">
                  <c:v>-113.77</c:v>
                </c:pt>
                <c:pt idx="18375">
                  <c:v>-361.38</c:v>
                </c:pt>
                <c:pt idx="18376">
                  <c:v>-100.0</c:v>
                </c:pt>
                <c:pt idx="18377">
                  <c:v>-550.0</c:v>
                </c:pt>
                <c:pt idx="18378">
                  <c:v>-215.59</c:v>
                </c:pt>
                <c:pt idx="18379">
                  <c:v>-3333.0</c:v>
                </c:pt>
                <c:pt idx="18380">
                  <c:v>-1375.0</c:v>
                </c:pt>
                <c:pt idx="18381">
                  <c:v>-300.0</c:v>
                </c:pt>
                <c:pt idx="18382">
                  <c:v>-1330.0</c:v>
                </c:pt>
                <c:pt idx="18383">
                  <c:v>-500.0</c:v>
                </c:pt>
                <c:pt idx="18384">
                  <c:v>-147.0</c:v>
                </c:pt>
                <c:pt idx="18385">
                  <c:v>-121.04</c:v>
                </c:pt>
                <c:pt idx="18386">
                  <c:v>-1796.0</c:v>
                </c:pt>
                <c:pt idx="18387">
                  <c:v>-600.0</c:v>
                </c:pt>
                <c:pt idx="18388">
                  <c:v>-450.0</c:v>
                </c:pt>
                <c:pt idx="18389">
                  <c:v>-145.2</c:v>
                </c:pt>
                <c:pt idx="18390">
                  <c:v>-561.0</c:v>
                </c:pt>
                <c:pt idx="18391">
                  <c:v>-266.0</c:v>
                </c:pt>
                <c:pt idx="18392">
                  <c:v>-40000.0</c:v>
                </c:pt>
                <c:pt idx="18393">
                  <c:v>-341.51</c:v>
                </c:pt>
                <c:pt idx="18394">
                  <c:v>-250.0</c:v>
                </c:pt>
                <c:pt idx="18395">
                  <c:v>-172.5</c:v>
                </c:pt>
                <c:pt idx="18396">
                  <c:v>-130.0</c:v>
                </c:pt>
                <c:pt idx="18397">
                  <c:v>-907.3199999999994</c:v>
                </c:pt>
                <c:pt idx="18398">
                  <c:v>-167.7</c:v>
                </c:pt>
                <c:pt idx="18399">
                  <c:v>-620.26</c:v>
                </c:pt>
                <c:pt idx="18400">
                  <c:v>-45000.0</c:v>
                </c:pt>
                <c:pt idx="18401">
                  <c:v>-250.0</c:v>
                </c:pt>
                <c:pt idx="18402">
                  <c:v>-600.0</c:v>
                </c:pt>
                <c:pt idx="18403">
                  <c:v>-543.52</c:v>
                </c:pt>
                <c:pt idx="18404">
                  <c:v>-401.67</c:v>
                </c:pt>
                <c:pt idx="18405">
                  <c:v>-228.16</c:v>
                </c:pt>
                <c:pt idx="18406">
                  <c:v>-201.75</c:v>
                </c:pt>
                <c:pt idx="18407">
                  <c:v>-145.0</c:v>
                </c:pt>
                <c:pt idx="18408">
                  <c:v>-5405.47</c:v>
                </c:pt>
                <c:pt idx="18409">
                  <c:v>-9311.74</c:v>
                </c:pt>
                <c:pt idx="18410">
                  <c:v>-487.45</c:v>
                </c:pt>
                <c:pt idx="18411">
                  <c:v>-8700.0</c:v>
                </c:pt>
                <c:pt idx="18412">
                  <c:v>-5122.23</c:v>
                </c:pt>
                <c:pt idx="18413">
                  <c:v>-8072.51</c:v>
                </c:pt>
                <c:pt idx="18414">
                  <c:v>-415.0</c:v>
                </c:pt>
                <c:pt idx="18415">
                  <c:v>-977.41</c:v>
                </c:pt>
                <c:pt idx="18416">
                  <c:v>-21567.36</c:v>
                </c:pt>
                <c:pt idx="18417">
                  <c:v>-21724.84</c:v>
                </c:pt>
                <c:pt idx="18418">
                  <c:v>-10332.52</c:v>
                </c:pt>
                <c:pt idx="18419">
                  <c:v>-7591.47</c:v>
                </c:pt>
                <c:pt idx="18420">
                  <c:v>-463.85</c:v>
                </c:pt>
                <c:pt idx="18421">
                  <c:v>-1327.85</c:v>
                </c:pt>
                <c:pt idx="18422">
                  <c:v>-1525.35</c:v>
                </c:pt>
                <c:pt idx="18423">
                  <c:v>-1068.0</c:v>
                </c:pt>
                <c:pt idx="18424">
                  <c:v>-1734.22</c:v>
                </c:pt>
                <c:pt idx="18425">
                  <c:v>-652.3</c:v>
                </c:pt>
                <c:pt idx="18426">
                  <c:v>-600.0</c:v>
                </c:pt>
                <c:pt idx="18427">
                  <c:v>-321.95</c:v>
                </c:pt>
                <c:pt idx="18428">
                  <c:v>-300.0</c:v>
                </c:pt>
                <c:pt idx="18429">
                  <c:v>-580.9399999999994</c:v>
                </c:pt>
                <c:pt idx="18430">
                  <c:v>-250.0</c:v>
                </c:pt>
                <c:pt idx="18431">
                  <c:v>-618.8</c:v>
                </c:pt>
                <c:pt idx="18432">
                  <c:v>-570.0</c:v>
                </c:pt>
                <c:pt idx="18433">
                  <c:v>-4500.0</c:v>
                </c:pt>
                <c:pt idx="18434">
                  <c:v>-197.69</c:v>
                </c:pt>
                <c:pt idx="18435">
                  <c:v>-1113.39</c:v>
                </c:pt>
                <c:pt idx="18436">
                  <c:v>-714.1</c:v>
                </c:pt>
                <c:pt idx="18437">
                  <c:v>-584.73</c:v>
                </c:pt>
                <c:pt idx="18438">
                  <c:v>-140.0</c:v>
                </c:pt>
                <c:pt idx="18439">
                  <c:v>-250.0</c:v>
                </c:pt>
                <c:pt idx="18440">
                  <c:v>-1500.0</c:v>
                </c:pt>
                <c:pt idx="18441">
                  <c:v>-120.0</c:v>
                </c:pt>
                <c:pt idx="18442">
                  <c:v>-5331.54</c:v>
                </c:pt>
                <c:pt idx="18443">
                  <c:v>-157.5</c:v>
                </c:pt>
                <c:pt idx="18444">
                  <c:v>-69500.0</c:v>
                </c:pt>
                <c:pt idx="18445">
                  <c:v>-2484.38</c:v>
                </c:pt>
                <c:pt idx="18446">
                  <c:v>-411.3</c:v>
                </c:pt>
                <c:pt idx="18447">
                  <c:v>-1622.65</c:v>
                </c:pt>
                <c:pt idx="18448">
                  <c:v>-518.0</c:v>
                </c:pt>
                <c:pt idx="18449">
                  <c:v>-15796.99</c:v>
                </c:pt>
                <c:pt idx="18450">
                  <c:v>-10.15</c:v>
                </c:pt>
                <c:pt idx="18451">
                  <c:v>-71.0</c:v>
                </c:pt>
                <c:pt idx="18452">
                  <c:v>-5887.82</c:v>
                </c:pt>
                <c:pt idx="18453">
                  <c:v>-0.41</c:v>
                </c:pt>
                <c:pt idx="18454">
                  <c:v>-768.0</c:v>
                </c:pt>
                <c:pt idx="18455">
                  <c:v>-1251.64</c:v>
                </c:pt>
                <c:pt idx="18456">
                  <c:v>-317.18</c:v>
                </c:pt>
                <c:pt idx="18457">
                  <c:v>-1793.96</c:v>
                </c:pt>
                <c:pt idx="18458">
                  <c:v>-787.15</c:v>
                </c:pt>
                <c:pt idx="18459">
                  <c:v>-7307.97</c:v>
                </c:pt>
                <c:pt idx="18460">
                  <c:v>-812.29</c:v>
                </c:pt>
                <c:pt idx="18461">
                  <c:v>-79.66999999999998</c:v>
                </c:pt>
                <c:pt idx="18462">
                  <c:v>-155.1</c:v>
                </c:pt>
                <c:pt idx="18463">
                  <c:v>-1192.91</c:v>
                </c:pt>
                <c:pt idx="18464">
                  <c:v>-130.2</c:v>
                </c:pt>
                <c:pt idx="18465">
                  <c:v>-125.0</c:v>
                </c:pt>
                <c:pt idx="18466">
                  <c:v>-1000.0</c:v>
                </c:pt>
                <c:pt idx="18467">
                  <c:v>-199.76</c:v>
                </c:pt>
                <c:pt idx="18468">
                  <c:v>-173.0</c:v>
                </c:pt>
                <c:pt idx="18469">
                  <c:v>-2830.53</c:v>
                </c:pt>
                <c:pt idx="18470">
                  <c:v>-170.0</c:v>
                </c:pt>
                <c:pt idx="18471">
                  <c:v>-520.0</c:v>
                </c:pt>
                <c:pt idx="18472">
                  <c:v>-199.0</c:v>
                </c:pt>
                <c:pt idx="18473">
                  <c:v>-105.0</c:v>
                </c:pt>
                <c:pt idx="18474">
                  <c:v>-167.66</c:v>
                </c:pt>
                <c:pt idx="18475">
                  <c:v>-739.8</c:v>
                </c:pt>
                <c:pt idx="18476">
                  <c:v>-228.33</c:v>
                </c:pt>
                <c:pt idx="18477">
                  <c:v>-100.0</c:v>
                </c:pt>
                <c:pt idx="18478">
                  <c:v>-326.24</c:v>
                </c:pt>
                <c:pt idx="18479">
                  <c:v>-699.0</c:v>
                </c:pt>
                <c:pt idx="18480">
                  <c:v>-5.61573557E6</c:v>
                </c:pt>
                <c:pt idx="18481">
                  <c:v>-7241.16</c:v>
                </c:pt>
                <c:pt idx="18482">
                  <c:v>-494.87</c:v>
                </c:pt>
                <c:pt idx="18483">
                  <c:v>-212.67</c:v>
                </c:pt>
                <c:pt idx="18484">
                  <c:v>-5420.0</c:v>
                </c:pt>
                <c:pt idx="18485">
                  <c:v>-552.0</c:v>
                </c:pt>
                <c:pt idx="18486">
                  <c:v>-139.32</c:v>
                </c:pt>
                <c:pt idx="18487">
                  <c:v>-2000.0</c:v>
                </c:pt>
                <c:pt idx="18488">
                  <c:v>-185.27</c:v>
                </c:pt>
                <c:pt idx="18489">
                  <c:v>-1637.5</c:v>
                </c:pt>
                <c:pt idx="18490">
                  <c:v>-106.0</c:v>
                </c:pt>
                <c:pt idx="18491">
                  <c:v>-160.64</c:v>
                </c:pt>
                <c:pt idx="18492">
                  <c:v>-314.05</c:v>
                </c:pt>
                <c:pt idx="18493">
                  <c:v>-25894.02</c:v>
                </c:pt>
                <c:pt idx="18494">
                  <c:v>-497.33</c:v>
                </c:pt>
                <c:pt idx="18495">
                  <c:v>-250.0</c:v>
                </c:pt>
                <c:pt idx="18496">
                  <c:v>-7254.01</c:v>
                </c:pt>
                <c:pt idx="18497">
                  <c:v>-11834.58</c:v>
                </c:pt>
                <c:pt idx="18498">
                  <c:v>-11279.54</c:v>
                </c:pt>
                <c:pt idx="18499">
                  <c:v>-17400.33</c:v>
                </c:pt>
                <c:pt idx="18500">
                  <c:v>-8095.2</c:v>
                </c:pt>
                <c:pt idx="18501">
                  <c:v>-8277.299999999987</c:v>
                </c:pt>
                <c:pt idx="18502">
                  <c:v>-12431.35</c:v>
                </c:pt>
                <c:pt idx="18503">
                  <c:v>-5334.49</c:v>
                </c:pt>
                <c:pt idx="18504">
                  <c:v>-3799.98</c:v>
                </c:pt>
                <c:pt idx="18505">
                  <c:v>-367.0</c:v>
                </c:pt>
                <c:pt idx="18506">
                  <c:v>-3007.9</c:v>
                </c:pt>
                <c:pt idx="18507">
                  <c:v>-970.5</c:v>
                </c:pt>
                <c:pt idx="18508">
                  <c:v>-63500.0</c:v>
                </c:pt>
                <c:pt idx="18509">
                  <c:v>-440.72</c:v>
                </c:pt>
                <c:pt idx="18510">
                  <c:v>-194.1</c:v>
                </c:pt>
                <c:pt idx="18511">
                  <c:v>-25370.0</c:v>
                </c:pt>
                <c:pt idx="18512">
                  <c:v>-500.0</c:v>
                </c:pt>
                <c:pt idx="18513">
                  <c:v>-1601.7</c:v>
                </c:pt>
                <c:pt idx="18514">
                  <c:v>-2076.08</c:v>
                </c:pt>
                <c:pt idx="18515">
                  <c:v>-225.0</c:v>
                </c:pt>
                <c:pt idx="18516">
                  <c:v>-289.82</c:v>
                </c:pt>
                <c:pt idx="18517">
                  <c:v>-200.0</c:v>
                </c:pt>
                <c:pt idx="18518">
                  <c:v>-748.87</c:v>
                </c:pt>
                <c:pt idx="18519">
                  <c:v>-1874.63</c:v>
                </c:pt>
                <c:pt idx="18520">
                  <c:v>-212.0</c:v>
                </c:pt>
                <c:pt idx="18521">
                  <c:v>-565.0</c:v>
                </c:pt>
                <c:pt idx="18522">
                  <c:v>-25220.22</c:v>
                </c:pt>
                <c:pt idx="18523">
                  <c:v>-106.96</c:v>
                </c:pt>
                <c:pt idx="18524">
                  <c:v>-2183.0</c:v>
                </c:pt>
                <c:pt idx="18525">
                  <c:v>-788.48</c:v>
                </c:pt>
                <c:pt idx="18526">
                  <c:v>-592.74</c:v>
                </c:pt>
                <c:pt idx="18527">
                  <c:v>-16616.0</c:v>
                </c:pt>
                <c:pt idx="18528">
                  <c:v>-883.0</c:v>
                </c:pt>
                <c:pt idx="18529">
                  <c:v>-3026.0</c:v>
                </c:pt>
                <c:pt idx="18530">
                  <c:v>-78263.0</c:v>
                </c:pt>
                <c:pt idx="18531">
                  <c:v>-13306.8</c:v>
                </c:pt>
                <c:pt idx="18532">
                  <c:v>-8770.959999999908</c:v>
                </c:pt>
                <c:pt idx="18533">
                  <c:v>-1065.57</c:v>
                </c:pt>
                <c:pt idx="18534">
                  <c:v>-9.52</c:v>
                </c:pt>
                <c:pt idx="18535">
                  <c:v>-319037.0</c:v>
                </c:pt>
                <c:pt idx="18536">
                  <c:v>-4326.0</c:v>
                </c:pt>
                <c:pt idx="18537">
                  <c:v>-4500.0</c:v>
                </c:pt>
                <c:pt idx="18538">
                  <c:v>-1631.05</c:v>
                </c:pt>
                <c:pt idx="18539">
                  <c:v>-135.5</c:v>
                </c:pt>
                <c:pt idx="18540">
                  <c:v>-472.81</c:v>
                </c:pt>
                <c:pt idx="18541">
                  <c:v>-17378.94</c:v>
                </c:pt>
                <c:pt idx="18542">
                  <c:v>-160.33</c:v>
                </c:pt>
                <c:pt idx="18543">
                  <c:v>-125.76</c:v>
                </c:pt>
                <c:pt idx="18544">
                  <c:v>-100.0</c:v>
                </c:pt>
                <c:pt idx="18545">
                  <c:v>-292.5299999999999</c:v>
                </c:pt>
                <c:pt idx="18546">
                  <c:v>-100.0</c:v>
                </c:pt>
                <c:pt idx="18547">
                  <c:v>-292.5299999999999</c:v>
                </c:pt>
                <c:pt idx="18548">
                  <c:v>-335.79</c:v>
                </c:pt>
                <c:pt idx="18549">
                  <c:v>-803.9499999999994</c:v>
                </c:pt>
                <c:pt idx="18550">
                  <c:v>-2000.0</c:v>
                </c:pt>
                <c:pt idx="18551">
                  <c:v>-250.0</c:v>
                </c:pt>
                <c:pt idx="18552">
                  <c:v>-578.42</c:v>
                </c:pt>
                <c:pt idx="18553">
                  <c:v>-377.07</c:v>
                </c:pt>
                <c:pt idx="18554">
                  <c:v>-119.0</c:v>
                </c:pt>
                <c:pt idx="18555">
                  <c:v>-122.24</c:v>
                </c:pt>
                <c:pt idx="18556">
                  <c:v>-2684.99</c:v>
                </c:pt>
                <c:pt idx="18557">
                  <c:v>-2790.5</c:v>
                </c:pt>
                <c:pt idx="18558">
                  <c:v>-249.4</c:v>
                </c:pt>
                <c:pt idx="18559">
                  <c:v>-250.0</c:v>
                </c:pt>
                <c:pt idx="18560">
                  <c:v>-33185.18</c:v>
                </c:pt>
                <c:pt idx="18561">
                  <c:v>-304.5</c:v>
                </c:pt>
                <c:pt idx="18562">
                  <c:v>-345.0</c:v>
                </c:pt>
                <c:pt idx="18563">
                  <c:v>-138.68</c:v>
                </c:pt>
                <c:pt idx="18564">
                  <c:v>-4489.03</c:v>
                </c:pt>
                <c:pt idx="18565">
                  <c:v>-5189.0</c:v>
                </c:pt>
                <c:pt idx="18566">
                  <c:v>-20662.0</c:v>
                </c:pt>
                <c:pt idx="18567">
                  <c:v>-1904.0</c:v>
                </c:pt>
                <c:pt idx="18568">
                  <c:v>-1714.0</c:v>
                </c:pt>
                <c:pt idx="18569">
                  <c:v>-25.47</c:v>
                </c:pt>
                <c:pt idx="18570">
                  <c:v>-125.0</c:v>
                </c:pt>
                <c:pt idx="18571">
                  <c:v>-295.2</c:v>
                </c:pt>
                <c:pt idx="18572">
                  <c:v>-414.5</c:v>
                </c:pt>
                <c:pt idx="18573">
                  <c:v>-900.0</c:v>
                </c:pt>
                <c:pt idx="18574">
                  <c:v>-1210.0</c:v>
                </c:pt>
                <c:pt idx="18575">
                  <c:v>-14991.2</c:v>
                </c:pt>
                <c:pt idx="18576">
                  <c:v>-11610.42</c:v>
                </c:pt>
                <c:pt idx="18577">
                  <c:v>-5456.2</c:v>
                </c:pt>
                <c:pt idx="18578">
                  <c:v>-180.9</c:v>
                </c:pt>
                <c:pt idx="18579">
                  <c:v>-583.3599999999979</c:v>
                </c:pt>
                <c:pt idx="18580">
                  <c:v>-1000.0</c:v>
                </c:pt>
                <c:pt idx="18581">
                  <c:v>-129.6</c:v>
                </c:pt>
                <c:pt idx="18582">
                  <c:v>-1000.0</c:v>
                </c:pt>
                <c:pt idx="18583">
                  <c:v>-219.0</c:v>
                </c:pt>
                <c:pt idx="18584">
                  <c:v>-325.0</c:v>
                </c:pt>
                <c:pt idx="18585">
                  <c:v>-226.62</c:v>
                </c:pt>
                <c:pt idx="18586">
                  <c:v>-690.0</c:v>
                </c:pt>
                <c:pt idx="18587">
                  <c:v>-225.0</c:v>
                </c:pt>
                <c:pt idx="18588">
                  <c:v>-1000.0</c:v>
                </c:pt>
                <c:pt idx="18589">
                  <c:v>-100.0</c:v>
                </c:pt>
                <c:pt idx="18590">
                  <c:v>-110.0</c:v>
                </c:pt>
                <c:pt idx="18591">
                  <c:v>-301.35</c:v>
                </c:pt>
                <c:pt idx="18592">
                  <c:v>-132225.17</c:v>
                </c:pt>
                <c:pt idx="18593">
                  <c:v>-550.0</c:v>
                </c:pt>
                <c:pt idx="18594">
                  <c:v>-200.0</c:v>
                </c:pt>
                <c:pt idx="18595">
                  <c:v>-179.94</c:v>
                </c:pt>
                <c:pt idx="18596">
                  <c:v>-305.56</c:v>
                </c:pt>
                <c:pt idx="18597">
                  <c:v>0.0</c:v>
                </c:pt>
                <c:pt idx="18598">
                  <c:v>-7791.39</c:v>
                </c:pt>
                <c:pt idx="18599">
                  <c:v>-38.0</c:v>
                </c:pt>
                <c:pt idx="18600">
                  <c:v>-1582.0</c:v>
                </c:pt>
                <c:pt idx="18601">
                  <c:v>-1262.0</c:v>
                </c:pt>
                <c:pt idx="18602">
                  <c:v>-1262.0</c:v>
                </c:pt>
                <c:pt idx="18603">
                  <c:v>-13003.36</c:v>
                </c:pt>
                <c:pt idx="18604">
                  <c:v>-12887.0</c:v>
                </c:pt>
                <c:pt idx="18605">
                  <c:v>-7660.26</c:v>
                </c:pt>
                <c:pt idx="18606">
                  <c:v>-1587.59</c:v>
                </c:pt>
                <c:pt idx="18607">
                  <c:v>-4772.400000000001</c:v>
                </c:pt>
                <c:pt idx="18608">
                  <c:v>-5971.0</c:v>
                </c:pt>
                <c:pt idx="18609">
                  <c:v>-7135.73</c:v>
                </c:pt>
                <c:pt idx="18610">
                  <c:v>-736.6</c:v>
                </c:pt>
                <c:pt idx="18611">
                  <c:v>-100.0</c:v>
                </c:pt>
                <c:pt idx="18612">
                  <c:v>-950.0</c:v>
                </c:pt>
                <c:pt idx="18613">
                  <c:v>-540.0</c:v>
                </c:pt>
                <c:pt idx="18614">
                  <c:v>-917.22</c:v>
                </c:pt>
                <c:pt idx="18615">
                  <c:v>-156.52</c:v>
                </c:pt>
                <c:pt idx="18616">
                  <c:v>-150.0</c:v>
                </c:pt>
                <c:pt idx="18617">
                  <c:v>-130.0</c:v>
                </c:pt>
                <c:pt idx="18618">
                  <c:v>-277.87</c:v>
                </c:pt>
                <c:pt idx="18619">
                  <c:v>-2931.24</c:v>
                </c:pt>
                <c:pt idx="18620">
                  <c:v>-143.14</c:v>
                </c:pt>
                <c:pt idx="18621">
                  <c:v>-473.84</c:v>
                </c:pt>
                <c:pt idx="18622">
                  <c:v>-2800.0</c:v>
                </c:pt>
                <c:pt idx="18623">
                  <c:v>-42.78</c:v>
                </c:pt>
                <c:pt idx="18624">
                  <c:v>-4927.65</c:v>
                </c:pt>
                <c:pt idx="18625">
                  <c:v>-49.25</c:v>
                </c:pt>
                <c:pt idx="18626">
                  <c:v>-73.0</c:v>
                </c:pt>
                <c:pt idx="18627">
                  <c:v>-1938.0</c:v>
                </c:pt>
                <c:pt idx="18628">
                  <c:v>-22897.64</c:v>
                </c:pt>
                <c:pt idx="18629">
                  <c:v>227.36</c:v>
                </c:pt>
                <c:pt idx="18630">
                  <c:v>35.06</c:v>
                </c:pt>
                <c:pt idx="18631">
                  <c:v>-728.0</c:v>
                </c:pt>
                <c:pt idx="18632">
                  <c:v>-13835.8</c:v>
                </c:pt>
                <c:pt idx="18633">
                  <c:v>-20194.39</c:v>
                </c:pt>
                <c:pt idx="18634">
                  <c:v>-27783.34</c:v>
                </c:pt>
                <c:pt idx="18635">
                  <c:v>-11255.34</c:v>
                </c:pt>
                <c:pt idx="18636">
                  <c:v>-584.0</c:v>
                </c:pt>
                <c:pt idx="18637">
                  <c:v>-1590.0</c:v>
                </c:pt>
                <c:pt idx="18638">
                  <c:v>-790.0</c:v>
                </c:pt>
                <c:pt idx="18639">
                  <c:v>-414.0</c:v>
                </c:pt>
                <c:pt idx="18640">
                  <c:v>-636.76</c:v>
                </c:pt>
                <c:pt idx="18641">
                  <c:v>-134.12</c:v>
                </c:pt>
                <c:pt idx="18642">
                  <c:v>-150.0</c:v>
                </c:pt>
                <c:pt idx="18643">
                  <c:v>-105.0</c:v>
                </c:pt>
                <c:pt idx="18644">
                  <c:v>-1164.55</c:v>
                </c:pt>
                <c:pt idx="18645">
                  <c:v>-174.15</c:v>
                </c:pt>
                <c:pt idx="18646">
                  <c:v>-250.0</c:v>
                </c:pt>
                <c:pt idx="18647">
                  <c:v>-420.0</c:v>
                </c:pt>
                <c:pt idx="18648">
                  <c:v>0.0</c:v>
                </c:pt>
                <c:pt idx="18649">
                  <c:v>-314.42</c:v>
                </c:pt>
                <c:pt idx="18650">
                  <c:v>-350.0</c:v>
                </c:pt>
                <c:pt idx="18651">
                  <c:v>-930.0</c:v>
                </c:pt>
                <c:pt idx="18652">
                  <c:v>-246.0</c:v>
                </c:pt>
                <c:pt idx="18653">
                  <c:v>-436.6</c:v>
                </c:pt>
                <c:pt idx="18654">
                  <c:v>-371.42</c:v>
                </c:pt>
                <c:pt idx="18655">
                  <c:v>-113.0</c:v>
                </c:pt>
                <c:pt idx="18656">
                  <c:v>-5409.33</c:v>
                </c:pt>
                <c:pt idx="18657">
                  <c:v>-1803.11</c:v>
                </c:pt>
                <c:pt idx="18658">
                  <c:v>-29416.39</c:v>
                </c:pt>
                <c:pt idx="18659">
                  <c:v>-150.0</c:v>
                </c:pt>
                <c:pt idx="18660">
                  <c:v>-57938.85</c:v>
                </c:pt>
                <c:pt idx="18661">
                  <c:v>-18994.82</c:v>
                </c:pt>
                <c:pt idx="18662">
                  <c:v>-7413.87</c:v>
                </c:pt>
                <c:pt idx="18663">
                  <c:v>-2163.42</c:v>
                </c:pt>
                <c:pt idx="18664">
                  <c:v>-970.41</c:v>
                </c:pt>
                <c:pt idx="18665">
                  <c:v>-7552.31</c:v>
                </c:pt>
                <c:pt idx="18666">
                  <c:v>-661.15</c:v>
                </c:pt>
                <c:pt idx="18667">
                  <c:v>-1286.92</c:v>
                </c:pt>
                <c:pt idx="18668">
                  <c:v>-453.24</c:v>
                </c:pt>
                <c:pt idx="18669">
                  <c:v>-392.1</c:v>
                </c:pt>
                <c:pt idx="18670">
                  <c:v>-234.0</c:v>
                </c:pt>
                <c:pt idx="18671">
                  <c:v>-500.0</c:v>
                </c:pt>
                <c:pt idx="18672">
                  <c:v>-112.72</c:v>
                </c:pt>
                <c:pt idx="18673">
                  <c:v>-10500.0</c:v>
                </c:pt>
                <c:pt idx="18674">
                  <c:v>-206001.37</c:v>
                </c:pt>
                <c:pt idx="18675">
                  <c:v>-196462.54</c:v>
                </c:pt>
                <c:pt idx="18676">
                  <c:v>-4550.04</c:v>
                </c:pt>
                <c:pt idx="18677">
                  <c:v>-3090.81</c:v>
                </c:pt>
                <c:pt idx="18678">
                  <c:v>-27055.0</c:v>
                </c:pt>
                <c:pt idx="18679">
                  <c:v>-6025.2</c:v>
                </c:pt>
                <c:pt idx="18680">
                  <c:v>-526.14</c:v>
                </c:pt>
                <c:pt idx="18681">
                  <c:v>-46407.41</c:v>
                </c:pt>
                <c:pt idx="18682">
                  <c:v>-116.23</c:v>
                </c:pt>
                <c:pt idx="18683">
                  <c:v>-100.0</c:v>
                </c:pt>
                <c:pt idx="18684">
                  <c:v>-160.0</c:v>
                </c:pt>
                <c:pt idx="18685">
                  <c:v>-1250.0</c:v>
                </c:pt>
                <c:pt idx="18686">
                  <c:v>-237.15</c:v>
                </c:pt>
                <c:pt idx="18687">
                  <c:v>-4013.25</c:v>
                </c:pt>
                <c:pt idx="18688">
                  <c:v>-277.0</c:v>
                </c:pt>
                <c:pt idx="18689">
                  <c:v>-367.0</c:v>
                </c:pt>
                <c:pt idx="18690">
                  <c:v>-170000.0</c:v>
                </c:pt>
                <c:pt idx="18691">
                  <c:v>-345.18</c:v>
                </c:pt>
                <c:pt idx="18692">
                  <c:v>-7210.83</c:v>
                </c:pt>
                <c:pt idx="18693">
                  <c:v>-7210.83</c:v>
                </c:pt>
                <c:pt idx="18694">
                  <c:v>-17600.7</c:v>
                </c:pt>
                <c:pt idx="18695">
                  <c:v>-335.57</c:v>
                </c:pt>
                <c:pt idx="18696">
                  <c:v>-2695.09</c:v>
                </c:pt>
                <c:pt idx="18697">
                  <c:v>-150.0</c:v>
                </c:pt>
                <c:pt idx="18698">
                  <c:v>-900.3</c:v>
                </c:pt>
                <c:pt idx="18699">
                  <c:v>-630.0</c:v>
                </c:pt>
                <c:pt idx="18700">
                  <c:v>-295.56</c:v>
                </c:pt>
                <c:pt idx="18701">
                  <c:v>-5208.36</c:v>
                </c:pt>
                <c:pt idx="18702">
                  <c:v>-500.0</c:v>
                </c:pt>
                <c:pt idx="18703">
                  <c:v>-100.0</c:v>
                </c:pt>
                <c:pt idx="18704">
                  <c:v>-400.0</c:v>
                </c:pt>
                <c:pt idx="18705">
                  <c:v>-500.0</c:v>
                </c:pt>
                <c:pt idx="18706">
                  <c:v>-100.0</c:v>
                </c:pt>
                <c:pt idx="18707">
                  <c:v>-244.25</c:v>
                </c:pt>
                <c:pt idx="18708">
                  <c:v>-145.0</c:v>
                </c:pt>
                <c:pt idx="18709">
                  <c:v>-800.0</c:v>
                </c:pt>
                <c:pt idx="18710">
                  <c:v>-950.0</c:v>
                </c:pt>
                <c:pt idx="18711">
                  <c:v>-600.0</c:v>
                </c:pt>
                <c:pt idx="18712">
                  <c:v>-2897.96</c:v>
                </c:pt>
                <c:pt idx="18713">
                  <c:v>-4373.22</c:v>
                </c:pt>
                <c:pt idx="18714">
                  <c:v>-1207.0</c:v>
                </c:pt>
                <c:pt idx="18715">
                  <c:v>-30120.47</c:v>
                </c:pt>
                <c:pt idx="18716">
                  <c:v>-23417.99</c:v>
                </c:pt>
                <c:pt idx="18717">
                  <c:v>-92.2</c:v>
                </c:pt>
                <c:pt idx="18718">
                  <c:v>-7868.0</c:v>
                </c:pt>
                <c:pt idx="18719">
                  <c:v>-964.6</c:v>
                </c:pt>
                <c:pt idx="18720">
                  <c:v>-3663.66</c:v>
                </c:pt>
                <c:pt idx="18721">
                  <c:v>-204.39</c:v>
                </c:pt>
                <c:pt idx="18722">
                  <c:v>-150.0</c:v>
                </c:pt>
                <c:pt idx="18723">
                  <c:v>-5000.0</c:v>
                </c:pt>
                <c:pt idx="18724">
                  <c:v>-801.0</c:v>
                </c:pt>
                <c:pt idx="18725">
                  <c:v>-284.15</c:v>
                </c:pt>
                <c:pt idx="18726">
                  <c:v>-446.73</c:v>
                </c:pt>
                <c:pt idx="18727">
                  <c:v>-337.92</c:v>
                </c:pt>
                <c:pt idx="18728">
                  <c:v>-455.0</c:v>
                </c:pt>
                <c:pt idx="18729">
                  <c:v>-300.0</c:v>
                </c:pt>
                <c:pt idx="18730">
                  <c:v>-360.26</c:v>
                </c:pt>
                <c:pt idx="18731">
                  <c:v>-197.69</c:v>
                </c:pt>
                <c:pt idx="18732">
                  <c:v>-100.0</c:v>
                </c:pt>
                <c:pt idx="18733">
                  <c:v>-224.72</c:v>
                </c:pt>
                <c:pt idx="18734">
                  <c:v>-400.0</c:v>
                </c:pt>
                <c:pt idx="18735">
                  <c:v>-200.0</c:v>
                </c:pt>
                <c:pt idx="18736">
                  <c:v>-500.0</c:v>
                </c:pt>
                <c:pt idx="18737">
                  <c:v>-131.74</c:v>
                </c:pt>
                <c:pt idx="18738">
                  <c:v>-2310.0</c:v>
                </c:pt>
                <c:pt idx="18739">
                  <c:v>-1738.65</c:v>
                </c:pt>
                <c:pt idx="18740">
                  <c:v>-4157.31</c:v>
                </c:pt>
                <c:pt idx="18741">
                  <c:v>-1900.0</c:v>
                </c:pt>
                <c:pt idx="18742">
                  <c:v>-5199.26</c:v>
                </c:pt>
                <c:pt idx="18743">
                  <c:v>-8739.0</c:v>
                </c:pt>
                <c:pt idx="18744">
                  <c:v>-19926.18</c:v>
                </c:pt>
                <c:pt idx="18745">
                  <c:v>-7286.85</c:v>
                </c:pt>
                <c:pt idx="18746">
                  <c:v>-25470.33</c:v>
                </c:pt>
                <c:pt idx="18747">
                  <c:v>-10319.17</c:v>
                </c:pt>
                <c:pt idx="18748">
                  <c:v>-106568.6</c:v>
                </c:pt>
                <c:pt idx="18749">
                  <c:v>-13000.0</c:v>
                </c:pt>
                <c:pt idx="18750">
                  <c:v>-1776.76</c:v>
                </c:pt>
                <c:pt idx="18751">
                  <c:v>-1835.0</c:v>
                </c:pt>
                <c:pt idx="18752">
                  <c:v>-1110.0</c:v>
                </c:pt>
                <c:pt idx="18753">
                  <c:v>-7000.0</c:v>
                </c:pt>
                <c:pt idx="18754">
                  <c:v>-100.0</c:v>
                </c:pt>
                <c:pt idx="18755">
                  <c:v>-269.0</c:v>
                </c:pt>
                <c:pt idx="18756">
                  <c:v>-261.94</c:v>
                </c:pt>
                <c:pt idx="18757">
                  <c:v>-120.0</c:v>
                </c:pt>
                <c:pt idx="18758">
                  <c:v>-100.0</c:v>
                </c:pt>
                <c:pt idx="18759">
                  <c:v>-3122.93</c:v>
                </c:pt>
                <c:pt idx="18760">
                  <c:v>-291.3399999999999</c:v>
                </c:pt>
                <c:pt idx="18761">
                  <c:v>-2500.0</c:v>
                </c:pt>
                <c:pt idx="18762">
                  <c:v>-500.0</c:v>
                </c:pt>
                <c:pt idx="18763">
                  <c:v>-200.0</c:v>
                </c:pt>
                <c:pt idx="18764">
                  <c:v>-259.0</c:v>
                </c:pt>
                <c:pt idx="18765">
                  <c:v>-120.0</c:v>
                </c:pt>
                <c:pt idx="18766">
                  <c:v>-200.0</c:v>
                </c:pt>
                <c:pt idx="18767">
                  <c:v>-781.5</c:v>
                </c:pt>
                <c:pt idx="18768">
                  <c:v>-2233.2</c:v>
                </c:pt>
                <c:pt idx="18769">
                  <c:v>-2233.81</c:v>
                </c:pt>
                <c:pt idx="18770">
                  <c:v>-4336.24</c:v>
                </c:pt>
                <c:pt idx="18771">
                  <c:v>-279.58</c:v>
                </c:pt>
                <c:pt idx="18772">
                  <c:v>-2560.19</c:v>
                </c:pt>
                <c:pt idx="18773">
                  <c:v>-473.9299999999996</c:v>
                </c:pt>
                <c:pt idx="18774">
                  <c:v>-348.49</c:v>
                </c:pt>
                <c:pt idx="18775">
                  <c:v>-10248.42</c:v>
                </c:pt>
                <c:pt idx="18776">
                  <c:v>-16820.13</c:v>
                </c:pt>
                <c:pt idx="18777">
                  <c:v>-16820.13</c:v>
                </c:pt>
                <c:pt idx="18778">
                  <c:v>-16759.63</c:v>
                </c:pt>
                <c:pt idx="18779">
                  <c:v>-24500.0</c:v>
                </c:pt>
                <c:pt idx="18780">
                  <c:v>-59293.0</c:v>
                </c:pt>
                <c:pt idx="18781">
                  <c:v>-12065.01</c:v>
                </c:pt>
                <c:pt idx="18782">
                  <c:v>-24500.0</c:v>
                </c:pt>
                <c:pt idx="18783">
                  <c:v>-1490.0</c:v>
                </c:pt>
                <c:pt idx="18784">
                  <c:v>-138.18</c:v>
                </c:pt>
                <c:pt idx="18785">
                  <c:v>-235.0</c:v>
                </c:pt>
                <c:pt idx="18786">
                  <c:v>-453.8</c:v>
                </c:pt>
                <c:pt idx="18787">
                  <c:v>-3630.4</c:v>
                </c:pt>
                <c:pt idx="18788">
                  <c:v>-138.18</c:v>
                </c:pt>
                <c:pt idx="18789">
                  <c:v>-263.3999999999999</c:v>
                </c:pt>
                <c:pt idx="18790">
                  <c:v>-705.0</c:v>
                </c:pt>
                <c:pt idx="18791">
                  <c:v>-233.92</c:v>
                </c:pt>
                <c:pt idx="18792">
                  <c:v>-1832.0</c:v>
                </c:pt>
                <c:pt idx="18793">
                  <c:v>-460.8</c:v>
                </c:pt>
                <c:pt idx="18794">
                  <c:v>-235.0</c:v>
                </c:pt>
                <c:pt idx="18795">
                  <c:v>-233.92</c:v>
                </c:pt>
                <c:pt idx="18796">
                  <c:v>-1361.4</c:v>
                </c:pt>
                <c:pt idx="18797">
                  <c:v>-453.4</c:v>
                </c:pt>
                <c:pt idx="18798">
                  <c:v>-936.0</c:v>
                </c:pt>
                <c:pt idx="18799">
                  <c:v>-233.92</c:v>
                </c:pt>
                <c:pt idx="18800">
                  <c:v>-1815.2</c:v>
                </c:pt>
                <c:pt idx="18801">
                  <c:v>-940.0</c:v>
                </c:pt>
                <c:pt idx="18802">
                  <c:v>-1880.0</c:v>
                </c:pt>
                <c:pt idx="18803">
                  <c:v>-1146.0</c:v>
                </c:pt>
                <c:pt idx="18804">
                  <c:v>-104.31</c:v>
                </c:pt>
                <c:pt idx="18805">
                  <c:v>-453.8</c:v>
                </c:pt>
                <c:pt idx="18806">
                  <c:v>-235.0</c:v>
                </c:pt>
                <c:pt idx="18807">
                  <c:v>-453.8</c:v>
                </c:pt>
                <c:pt idx="18808">
                  <c:v>-907.6</c:v>
                </c:pt>
                <c:pt idx="18809">
                  <c:v>-940.0</c:v>
                </c:pt>
                <c:pt idx="18810">
                  <c:v>-470.0</c:v>
                </c:pt>
                <c:pt idx="18811">
                  <c:v>-794.15</c:v>
                </c:pt>
                <c:pt idx="18812">
                  <c:v>-1573.2</c:v>
                </c:pt>
                <c:pt idx="18813">
                  <c:v>-120.21</c:v>
                </c:pt>
                <c:pt idx="18814">
                  <c:v>-220.02</c:v>
                </c:pt>
                <c:pt idx="18815">
                  <c:v>-173.27</c:v>
                </c:pt>
                <c:pt idx="18816">
                  <c:v>-178.17</c:v>
                </c:pt>
                <c:pt idx="18817">
                  <c:v>-320.0</c:v>
                </c:pt>
                <c:pt idx="18818">
                  <c:v>-289.64</c:v>
                </c:pt>
                <c:pt idx="18819">
                  <c:v>-116.93</c:v>
                </c:pt>
                <c:pt idx="18820">
                  <c:v>-200.0</c:v>
                </c:pt>
                <c:pt idx="18821">
                  <c:v>-77.95</c:v>
                </c:pt>
                <c:pt idx="18822">
                  <c:v>-13054.83</c:v>
                </c:pt>
                <c:pt idx="18823">
                  <c:v>-5874.67</c:v>
                </c:pt>
                <c:pt idx="18824">
                  <c:v>-6039.0</c:v>
                </c:pt>
                <c:pt idx="18825">
                  <c:v>-778.54</c:v>
                </c:pt>
                <c:pt idx="18826">
                  <c:v>-532.0</c:v>
                </c:pt>
                <c:pt idx="18827">
                  <c:v>-460.8</c:v>
                </c:pt>
                <c:pt idx="18828">
                  <c:v>-226.9</c:v>
                </c:pt>
                <c:pt idx="18829">
                  <c:v>-117.5</c:v>
                </c:pt>
                <c:pt idx="18830">
                  <c:v>-234.0</c:v>
                </c:pt>
                <c:pt idx="18831">
                  <c:v>-460.8</c:v>
                </c:pt>
                <c:pt idx="18832">
                  <c:v>-234.48</c:v>
                </c:pt>
                <c:pt idx="18833">
                  <c:v>-584.2</c:v>
                </c:pt>
                <c:pt idx="18834">
                  <c:v>-113.26</c:v>
                </c:pt>
                <c:pt idx="18835">
                  <c:v>-458.2</c:v>
                </c:pt>
                <c:pt idx="18836">
                  <c:v>-470.8</c:v>
                </c:pt>
                <c:pt idx="18837">
                  <c:v>-453.8</c:v>
                </c:pt>
                <c:pt idx="18838">
                  <c:v>-436.8</c:v>
                </c:pt>
                <c:pt idx="18839">
                  <c:v>-116.3</c:v>
                </c:pt>
                <c:pt idx="18840">
                  <c:v>-345.16</c:v>
                </c:pt>
                <c:pt idx="18841">
                  <c:v>-693.08</c:v>
                </c:pt>
                <c:pt idx="18842">
                  <c:v>-113.45</c:v>
                </c:pt>
                <c:pt idx="18843">
                  <c:v>-227.2</c:v>
                </c:pt>
                <c:pt idx="18844">
                  <c:v>-233.92</c:v>
                </c:pt>
                <c:pt idx="18845">
                  <c:v>-138.21</c:v>
                </c:pt>
                <c:pt idx="18846">
                  <c:v>-470.0</c:v>
                </c:pt>
                <c:pt idx="18847">
                  <c:v>-457.0</c:v>
                </c:pt>
                <c:pt idx="18848">
                  <c:v>-293.75</c:v>
                </c:pt>
                <c:pt idx="18849">
                  <c:v>-117.5</c:v>
                </c:pt>
                <c:pt idx="18850">
                  <c:v>-453.8</c:v>
                </c:pt>
                <c:pt idx="18851">
                  <c:v>-470.0</c:v>
                </c:pt>
                <c:pt idx="18852">
                  <c:v>-567.25</c:v>
                </c:pt>
                <c:pt idx="18853">
                  <c:v>-226.9</c:v>
                </c:pt>
                <c:pt idx="18854">
                  <c:v>-907.6</c:v>
                </c:pt>
                <c:pt idx="18855">
                  <c:v>-235.0</c:v>
                </c:pt>
                <c:pt idx="18856">
                  <c:v>-1815.2</c:v>
                </c:pt>
                <c:pt idx="18857">
                  <c:v>-235.0</c:v>
                </c:pt>
                <c:pt idx="18858">
                  <c:v>-239.03</c:v>
                </c:pt>
                <c:pt idx="18859">
                  <c:v>-156752.83</c:v>
                </c:pt>
                <c:pt idx="18860">
                  <c:v>-164.5</c:v>
                </c:pt>
                <c:pt idx="18861">
                  <c:v>-7944.0</c:v>
                </c:pt>
                <c:pt idx="18862">
                  <c:v>-2751.63</c:v>
                </c:pt>
                <c:pt idx="18863">
                  <c:v>-100.0</c:v>
                </c:pt>
                <c:pt idx="18864">
                  <c:v>-241.8</c:v>
                </c:pt>
                <c:pt idx="18865">
                  <c:v>-279.99</c:v>
                </c:pt>
                <c:pt idx="18866">
                  <c:v>-250.0</c:v>
                </c:pt>
                <c:pt idx="18867">
                  <c:v>-274.8</c:v>
                </c:pt>
                <c:pt idx="18868">
                  <c:v>-212.85</c:v>
                </c:pt>
                <c:pt idx="18869">
                  <c:v>-250.0</c:v>
                </c:pt>
                <c:pt idx="18870">
                  <c:v>-14421.92</c:v>
                </c:pt>
                <c:pt idx="18871">
                  <c:v>-8828.19</c:v>
                </c:pt>
                <c:pt idx="18872">
                  <c:v>-482.0</c:v>
                </c:pt>
                <c:pt idx="18873">
                  <c:v>-10.29</c:v>
                </c:pt>
                <c:pt idx="18874">
                  <c:v>-7.89</c:v>
                </c:pt>
                <c:pt idx="18875">
                  <c:v>-919.55</c:v>
                </c:pt>
                <c:pt idx="18876">
                  <c:v>-2.77</c:v>
                </c:pt>
                <c:pt idx="18877">
                  <c:v>-3693.02</c:v>
                </c:pt>
                <c:pt idx="18878">
                  <c:v>-121.0</c:v>
                </c:pt>
                <c:pt idx="18879">
                  <c:v>-5749.65</c:v>
                </c:pt>
                <c:pt idx="18880">
                  <c:v>-440.89</c:v>
                </c:pt>
                <c:pt idx="18881">
                  <c:v>-28201.0</c:v>
                </c:pt>
                <c:pt idx="18882">
                  <c:v>-2350.09</c:v>
                </c:pt>
                <c:pt idx="18883">
                  <c:v>-2738.94</c:v>
                </c:pt>
                <c:pt idx="18884">
                  <c:v>-1269.84</c:v>
                </c:pt>
                <c:pt idx="18885">
                  <c:v>-2246.38</c:v>
                </c:pt>
                <c:pt idx="18886">
                  <c:v>-2893.59</c:v>
                </c:pt>
                <c:pt idx="18887">
                  <c:v>-746.0</c:v>
                </c:pt>
                <c:pt idx="18888">
                  <c:v>-2307.0</c:v>
                </c:pt>
                <c:pt idx="18889">
                  <c:v>-51106.0</c:v>
                </c:pt>
                <c:pt idx="18890">
                  <c:v>-500.0</c:v>
                </c:pt>
                <c:pt idx="18891">
                  <c:v>-400.0</c:v>
                </c:pt>
                <c:pt idx="18892">
                  <c:v>-471.9299999999996</c:v>
                </c:pt>
                <c:pt idx="18893">
                  <c:v>-149.8</c:v>
                </c:pt>
                <c:pt idx="18894">
                  <c:v>-1140.0</c:v>
                </c:pt>
                <c:pt idx="18895">
                  <c:v>-806.68</c:v>
                </c:pt>
                <c:pt idx="18896">
                  <c:v>-1262.22</c:v>
                </c:pt>
                <c:pt idx="18897">
                  <c:v>-5270.77</c:v>
                </c:pt>
                <c:pt idx="18898">
                  <c:v>-8327.949999999983</c:v>
                </c:pt>
                <c:pt idx="18899">
                  <c:v>149.31</c:v>
                </c:pt>
                <c:pt idx="18900">
                  <c:v>-1.4</c:v>
                </c:pt>
                <c:pt idx="18901">
                  <c:v>-25000.0</c:v>
                </c:pt>
                <c:pt idx="18902">
                  <c:v>-12000.0</c:v>
                </c:pt>
                <c:pt idx="18903">
                  <c:v>-6661.22</c:v>
                </c:pt>
                <c:pt idx="18904">
                  <c:v>-756.73</c:v>
                </c:pt>
                <c:pt idx="18905">
                  <c:v>-9536.78</c:v>
                </c:pt>
                <c:pt idx="18906">
                  <c:v>-206.6</c:v>
                </c:pt>
                <c:pt idx="18907">
                  <c:v>-697.5</c:v>
                </c:pt>
                <c:pt idx="18908">
                  <c:v>-970.0</c:v>
                </c:pt>
                <c:pt idx="18909">
                  <c:v>-110.0</c:v>
                </c:pt>
                <c:pt idx="18910">
                  <c:v>-539.76</c:v>
                </c:pt>
                <c:pt idx="18911">
                  <c:v>-300.0</c:v>
                </c:pt>
                <c:pt idx="18912">
                  <c:v>-100.0</c:v>
                </c:pt>
                <c:pt idx="18913">
                  <c:v>-13480.5</c:v>
                </c:pt>
                <c:pt idx="18914">
                  <c:v>-800.0</c:v>
                </c:pt>
                <c:pt idx="18915">
                  <c:v>-137.97</c:v>
                </c:pt>
                <c:pt idx="18916">
                  <c:v>-500.0</c:v>
                </c:pt>
                <c:pt idx="18917">
                  <c:v>-182.0</c:v>
                </c:pt>
                <c:pt idx="18918">
                  <c:v>-100.0</c:v>
                </c:pt>
                <c:pt idx="18919">
                  <c:v>0.0</c:v>
                </c:pt>
                <c:pt idx="18920">
                  <c:v>-379.61</c:v>
                </c:pt>
                <c:pt idx="18921">
                  <c:v>-212.5</c:v>
                </c:pt>
                <c:pt idx="18922">
                  <c:v>-7000.0</c:v>
                </c:pt>
                <c:pt idx="18923">
                  <c:v>-122.3</c:v>
                </c:pt>
                <c:pt idx="18924">
                  <c:v>-760.0</c:v>
                </c:pt>
                <c:pt idx="18925">
                  <c:v>-100.0</c:v>
                </c:pt>
                <c:pt idx="18926">
                  <c:v>-500.0</c:v>
                </c:pt>
                <c:pt idx="18927">
                  <c:v>-115.8</c:v>
                </c:pt>
                <c:pt idx="18928">
                  <c:v>-1589.06</c:v>
                </c:pt>
                <c:pt idx="18929">
                  <c:v>-2017.44</c:v>
                </c:pt>
                <c:pt idx="18930">
                  <c:v>-35887.03</c:v>
                </c:pt>
                <c:pt idx="18931">
                  <c:v>-2.2</c:v>
                </c:pt>
                <c:pt idx="18932">
                  <c:v>-44.0</c:v>
                </c:pt>
                <c:pt idx="18933">
                  <c:v>-1883.0</c:v>
                </c:pt>
                <c:pt idx="18934">
                  <c:v>-584.14</c:v>
                </c:pt>
                <c:pt idx="18935">
                  <c:v>-160000.0</c:v>
                </c:pt>
                <c:pt idx="18936">
                  <c:v>-2050.0</c:v>
                </c:pt>
                <c:pt idx="18937">
                  <c:v>-535.5</c:v>
                </c:pt>
                <c:pt idx="18938">
                  <c:v>-8000.0</c:v>
                </c:pt>
                <c:pt idx="18939">
                  <c:v>-225.0</c:v>
                </c:pt>
                <c:pt idx="18940">
                  <c:v>-125.0</c:v>
                </c:pt>
                <c:pt idx="18941">
                  <c:v>-301.33</c:v>
                </c:pt>
                <c:pt idx="18942">
                  <c:v>-800.0</c:v>
                </c:pt>
                <c:pt idx="18943">
                  <c:v>-214.35</c:v>
                </c:pt>
                <c:pt idx="18944">
                  <c:v>-2776.46</c:v>
                </c:pt>
                <c:pt idx="18945">
                  <c:v>-100.0</c:v>
                </c:pt>
                <c:pt idx="18946">
                  <c:v>-4719.09</c:v>
                </c:pt>
                <c:pt idx="18947">
                  <c:v>-10.0</c:v>
                </c:pt>
                <c:pt idx="18948">
                  <c:v>-2830.0</c:v>
                </c:pt>
                <c:pt idx="18949">
                  <c:v>-441.5</c:v>
                </c:pt>
                <c:pt idx="18950">
                  <c:v>-0.8</c:v>
                </c:pt>
                <c:pt idx="18951">
                  <c:v>-841.97</c:v>
                </c:pt>
                <c:pt idx="18952">
                  <c:v>-1.63</c:v>
                </c:pt>
                <c:pt idx="18953">
                  <c:v>-2479.92</c:v>
                </c:pt>
                <c:pt idx="18954">
                  <c:v>-922.08</c:v>
                </c:pt>
                <c:pt idx="18955">
                  <c:v>-4518.92</c:v>
                </c:pt>
                <c:pt idx="18956">
                  <c:v>-1257.6</c:v>
                </c:pt>
                <c:pt idx="18957">
                  <c:v>-608.0</c:v>
                </c:pt>
                <c:pt idx="18958">
                  <c:v>-31496.06</c:v>
                </c:pt>
                <c:pt idx="18959">
                  <c:v>-20136.45</c:v>
                </c:pt>
                <c:pt idx="18960">
                  <c:v>-7727.0</c:v>
                </c:pt>
                <c:pt idx="18961">
                  <c:v>-294.47</c:v>
                </c:pt>
                <c:pt idx="18962">
                  <c:v>-292.55</c:v>
                </c:pt>
                <c:pt idx="18963">
                  <c:v>-804.38</c:v>
                </c:pt>
                <c:pt idx="18964">
                  <c:v>-350.0</c:v>
                </c:pt>
                <c:pt idx="18965">
                  <c:v>-13152.29</c:v>
                </c:pt>
                <c:pt idx="18966">
                  <c:v>-197.48</c:v>
                </c:pt>
                <c:pt idx="18967">
                  <c:v>-559.66</c:v>
                </c:pt>
                <c:pt idx="18968">
                  <c:v>-1536.8</c:v>
                </c:pt>
                <c:pt idx="18969">
                  <c:v>-124.39</c:v>
                </c:pt>
                <c:pt idx="18970">
                  <c:v>-100.0</c:v>
                </c:pt>
                <c:pt idx="18971">
                  <c:v>-221.21</c:v>
                </c:pt>
                <c:pt idx="18972">
                  <c:v>-150.0</c:v>
                </c:pt>
                <c:pt idx="18973">
                  <c:v>-500.0</c:v>
                </c:pt>
                <c:pt idx="18974">
                  <c:v>-147.48</c:v>
                </c:pt>
                <c:pt idx="18975">
                  <c:v>-100.0</c:v>
                </c:pt>
                <c:pt idx="18976">
                  <c:v>-100.0</c:v>
                </c:pt>
                <c:pt idx="18977">
                  <c:v>-200.0</c:v>
                </c:pt>
                <c:pt idx="18978">
                  <c:v>-2760.0</c:v>
                </c:pt>
                <c:pt idx="18979">
                  <c:v>-227.97</c:v>
                </c:pt>
                <c:pt idx="18980">
                  <c:v>-7958.6</c:v>
                </c:pt>
                <c:pt idx="18981">
                  <c:v>-921.67</c:v>
                </c:pt>
                <c:pt idx="18982">
                  <c:v>-337.96</c:v>
                </c:pt>
                <c:pt idx="18983">
                  <c:v>-8.68</c:v>
                </c:pt>
                <c:pt idx="18984">
                  <c:v>-254.91</c:v>
                </c:pt>
                <c:pt idx="18985">
                  <c:v>-11185.0</c:v>
                </c:pt>
                <c:pt idx="18986">
                  <c:v>-250.0</c:v>
                </c:pt>
                <c:pt idx="18987">
                  <c:v>-0.2</c:v>
                </c:pt>
                <c:pt idx="18988">
                  <c:v>-285.15</c:v>
                </c:pt>
                <c:pt idx="18989">
                  <c:v>-0.08</c:v>
                </c:pt>
                <c:pt idx="18990">
                  <c:v>-250.3</c:v>
                </c:pt>
                <c:pt idx="18991">
                  <c:v>-0.49</c:v>
                </c:pt>
                <c:pt idx="18992">
                  <c:v>-1787.0</c:v>
                </c:pt>
                <c:pt idx="18993">
                  <c:v>-142000.0</c:v>
                </c:pt>
                <c:pt idx="18994">
                  <c:v>-75.08</c:v>
                </c:pt>
                <c:pt idx="18995">
                  <c:v>-15469.75</c:v>
                </c:pt>
                <c:pt idx="18996">
                  <c:v>-726.49</c:v>
                </c:pt>
                <c:pt idx="18997">
                  <c:v>-316.07</c:v>
                </c:pt>
                <c:pt idx="18998">
                  <c:v>-1540.0</c:v>
                </c:pt>
                <c:pt idx="18999">
                  <c:v>-200.0</c:v>
                </c:pt>
                <c:pt idx="19000">
                  <c:v>-113.41</c:v>
                </c:pt>
                <c:pt idx="19001">
                  <c:v>-5000.0</c:v>
                </c:pt>
                <c:pt idx="19002">
                  <c:v>-187.5</c:v>
                </c:pt>
                <c:pt idx="19003">
                  <c:v>-651.0</c:v>
                </c:pt>
                <c:pt idx="19004">
                  <c:v>-432.39</c:v>
                </c:pt>
                <c:pt idx="19005">
                  <c:v>-250.0</c:v>
                </c:pt>
                <c:pt idx="19006">
                  <c:v>-803.25</c:v>
                </c:pt>
                <c:pt idx="19007">
                  <c:v>-322.5</c:v>
                </c:pt>
                <c:pt idx="19008">
                  <c:v>-408.5</c:v>
                </c:pt>
                <c:pt idx="19009">
                  <c:v>-951.41</c:v>
                </c:pt>
                <c:pt idx="19010">
                  <c:v>-180.0</c:v>
                </c:pt>
                <c:pt idx="19011">
                  <c:v>-1803.22</c:v>
                </c:pt>
                <c:pt idx="19012">
                  <c:v>-1710.12</c:v>
                </c:pt>
                <c:pt idx="19013">
                  <c:v>-515.0</c:v>
                </c:pt>
                <c:pt idx="19014">
                  <c:v>-5849.32</c:v>
                </c:pt>
                <c:pt idx="19015">
                  <c:v>-24.96</c:v>
                </c:pt>
                <c:pt idx="19016">
                  <c:v>-1106.78</c:v>
                </c:pt>
                <c:pt idx="19017">
                  <c:v>-575.76</c:v>
                </c:pt>
                <c:pt idx="19018">
                  <c:v>-1285.04</c:v>
                </c:pt>
                <c:pt idx="19019">
                  <c:v>-623.5</c:v>
                </c:pt>
                <c:pt idx="19020">
                  <c:v>-971.75</c:v>
                </c:pt>
                <c:pt idx="19021">
                  <c:v>-100.0</c:v>
                </c:pt>
                <c:pt idx="19022">
                  <c:v>-330.21</c:v>
                </c:pt>
                <c:pt idx="19023">
                  <c:v>-200.0</c:v>
                </c:pt>
                <c:pt idx="19024">
                  <c:v>-354.9</c:v>
                </c:pt>
                <c:pt idx="19025">
                  <c:v>-100.0</c:v>
                </c:pt>
                <c:pt idx="19026">
                  <c:v>-165.0</c:v>
                </c:pt>
                <c:pt idx="19027">
                  <c:v>-134.01</c:v>
                </c:pt>
                <c:pt idx="19028">
                  <c:v>-400.0</c:v>
                </c:pt>
                <c:pt idx="19029">
                  <c:v>-360.0</c:v>
                </c:pt>
                <c:pt idx="19030">
                  <c:v>-3000.0</c:v>
                </c:pt>
                <c:pt idx="19031">
                  <c:v>-2439.0</c:v>
                </c:pt>
                <c:pt idx="19032">
                  <c:v>-5418.0</c:v>
                </c:pt>
                <c:pt idx="19033">
                  <c:v>-714.0</c:v>
                </c:pt>
                <c:pt idx="19034">
                  <c:v>-140274.31</c:v>
                </c:pt>
                <c:pt idx="19035">
                  <c:v>-4093.95</c:v>
                </c:pt>
                <c:pt idx="19036">
                  <c:v>-705.0</c:v>
                </c:pt>
                <c:pt idx="19037">
                  <c:v>-23719.0</c:v>
                </c:pt>
                <c:pt idx="19038">
                  <c:v>-191.32</c:v>
                </c:pt>
                <c:pt idx="19039">
                  <c:v>-162.61</c:v>
                </c:pt>
                <c:pt idx="19040">
                  <c:v>-11142.0</c:v>
                </c:pt>
                <c:pt idx="19041">
                  <c:v>-100.0</c:v>
                </c:pt>
                <c:pt idx="19042">
                  <c:v>-171.24</c:v>
                </c:pt>
                <c:pt idx="19043">
                  <c:v>-154.22</c:v>
                </c:pt>
                <c:pt idx="19044">
                  <c:v>-203.7</c:v>
                </c:pt>
                <c:pt idx="19045">
                  <c:v>-200.0</c:v>
                </c:pt>
                <c:pt idx="19046">
                  <c:v>-100.0</c:v>
                </c:pt>
                <c:pt idx="19047">
                  <c:v>-200.0</c:v>
                </c:pt>
                <c:pt idx="19048">
                  <c:v>-385.0</c:v>
                </c:pt>
                <c:pt idx="19049">
                  <c:v>-4484.94</c:v>
                </c:pt>
                <c:pt idx="19050">
                  <c:v>-463.25</c:v>
                </c:pt>
                <c:pt idx="19051">
                  <c:v>-648.0</c:v>
                </c:pt>
                <c:pt idx="19052">
                  <c:v>-1375.0</c:v>
                </c:pt>
                <c:pt idx="19053">
                  <c:v>-659.3</c:v>
                </c:pt>
                <c:pt idx="19054">
                  <c:v>-28873.47</c:v>
                </c:pt>
                <c:pt idx="19055">
                  <c:v>-4199.33</c:v>
                </c:pt>
                <c:pt idx="19056">
                  <c:v>-194.0</c:v>
                </c:pt>
                <c:pt idx="19057">
                  <c:v>-77303.64</c:v>
                </c:pt>
                <c:pt idx="19058">
                  <c:v>374.26</c:v>
                </c:pt>
                <c:pt idx="19059">
                  <c:v>-10857.41</c:v>
                </c:pt>
                <c:pt idx="19060">
                  <c:v>-7535.94</c:v>
                </c:pt>
                <c:pt idx="19061">
                  <c:v>-8043.52</c:v>
                </c:pt>
                <c:pt idx="19062">
                  <c:v>-540.0</c:v>
                </c:pt>
                <c:pt idx="19063">
                  <c:v>-442.1</c:v>
                </c:pt>
                <c:pt idx="19064">
                  <c:v>-903.11</c:v>
                </c:pt>
                <c:pt idx="19065">
                  <c:v>-534.3399999999979</c:v>
                </c:pt>
                <c:pt idx="19066">
                  <c:v>-360.0</c:v>
                </c:pt>
                <c:pt idx="19067">
                  <c:v>-2964.22</c:v>
                </c:pt>
                <c:pt idx="19068">
                  <c:v>-250.0</c:v>
                </c:pt>
                <c:pt idx="19069">
                  <c:v>-300.0</c:v>
                </c:pt>
                <c:pt idx="19070">
                  <c:v>-200.0</c:v>
                </c:pt>
                <c:pt idx="19071">
                  <c:v>-225.0</c:v>
                </c:pt>
                <c:pt idx="19072">
                  <c:v>-100.0</c:v>
                </c:pt>
                <c:pt idx="19073">
                  <c:v>-141.8</c:v>
                </c:pt>
                <c:pt idx="19074">
                  <c:v>-84076.0</c:v>
                </c:pt>
                <c:pt idx="19075">
                  <c:v>-5037.08</c:v>
                </c:pt>
                <c:pt idx="19076">
                  <c:v>-4129.92</c:v>
                </c:pt>
                <c:pt idx="19077">
                  <c:v>-3939.96</c:v>
                </c:pt>
                <c:pt idx="19078">
                  <c:v>-5022.18</c:v>
                </c:pt>
                <c:pt idx="19079">
                  <c:v>-7129.65</c:v>
                </c:pt>
                <c:pt idx="19080">
                  <c:v>-8991.2</c:v>
                </c:pt>
                <c:pt idx="19081">
                  <c:v>-9185.719999999987</c:v>
                </c:pt>
                <c:pt idx="19082">
                  <c:v>-1531.73</c:v>
                </c:pt>
                <c:pt idx="19083">
                  <c:v>-2681.38</c:v>
                </c:pt>
                <c:pt idx="19084">
                  <c:v>-900.3</c:v>
                </c:pt>
                <c:pt idx="19085">
                  <c:v>-2738.39</c:v>
                </c:pt>
                <c:pt idx="19086">
                  <c:v>-6981.1</c:v>
                </c:pt>
                <c:pt idx="19087">
                  <c:v>-480.0</c:v>
                </c:pt>
                <c:pt idx="19088">
                  <c:v>-343.06</c:v>
                </c:pt>
                <c:pt idx="19089">
                  <c:v>-355.0</c:v>
                </c:pt>
                <c:pt idx="19090">
                  <c:v>-150.0</c:v>
                </c:pt>
                <c:pt idx="19091">
                  <c:v>-87432.4</c:v>
                </c:pt>
                <c:pt idx="19092">
                  <c:v>-400.0</c:v>
                </c:pt>
                <c:pt idx="19093">
                  <c:v>-500.0</c:v>
                </c:pt>
                <c:pt idx="19094">
                  <c:v>-841.19</c:v>
                </c:pt>
                <c:pt idx="19095">
                  <c:v>-309.3999999999999</c:v>
                </c:pt>
                <c:pt idx="19096">
                  <c:v>-135.0</c:v>
                </c:pt>
                <c:pt idx="19097">
                  <c:v>-255.87</c:v>
                </c:pt>
                <c:pt idx="19098">
                  <c:v>-180.42</c:v>
                </c:pt>
                <c:pt idx="19099">
                  <c:v>-339.09</c:v>
                </c:pt>
                <c:pt idx="19100">
                  <c:v>-5193.5</c:v>
                </c:pt>
                <c:pt idx="19101">
                  <c:v>-81.3</c:v>
                </c:pt>
                <c:pt idx="19102">
                  <c:v>-632.74</c:v>
                </c:pt>
                <c:pt idx="19103">
                  <c:v>-1756.0</c:v>
                </c:pt>
                <c:pt idx="19104">
                  <c:v>-84076.0</c:v>
                </c:pt>
                <c:pt idx="19105">
                  <c:v>-1998.83</c:v>
                </c:pt>
                <c:pt idx="19106">
                  <c:v>-108.45</c:v>
                </c:pt>
                <c:pt idx="19107">
                  <c:v>-212.66</c:v>
                </c:pt>
                <c:pt idx="19108">
                  <c:v>-143.56</c:v>
                </c:pt>
                <c:pt idx="19109">
                  <c:v>-200.0</c:v>
                </c:pt>
                <c:pt idx="19110">
                  <c:v>-1306.15</c:v>
                </c:pt>
                <c:pt idx="19111">
                  <c:v>-987.0</c:v>
                </c:pt>
                <c:pt idx="19112">
                  <c:v>-357.0</c:v>
                </c:pt>
                <c:pt idx="19113">
                  <c:v>-100.0</c:v>
                </c:pt>
                <c:pt idx="19114">
                  <c:v>-350.0</c:v>
                </c:pt>
                <c:pt idx="19115">
                  <c:v>-3500.0</c:v>
                </c:pt>
                <c:pt idx="19116">
                  <c:v>-150.0</c:v>
                </c:pt>
                <c:pt idx="19117">
                  <c:v>-124.74</c:v>
                </c:pt>
                <c:pt idx="19118">
                  <c:v>-147.0</c:v>
                </c:pt>
                <c:pt idx="19119">
                  <c:v>-384.96</c:v>
                </c:pt>
                <c:pt idx="19120">
                  <c:v>-124.95</c:v>
                </c:pt>
                <c:pt idx="19121">
                  <c:v>-2000.0</c:v>
                </c:pt>
                <c:pt idx="19122">
                  <c:v>-1647.0</c:v>
                </c:pt>
                <c:pt idx="19123">
                  <c:v>-13179.05</c:v>
                </c:pt>
                <c:pt idx="19124">
                  <c:v>-698.22</c:v>
                </c:pt>
                <c:pt idx="19125">
                  <c:v>-1389.0</c:v>
                </c:pt>
                <c:pt idx="19126">
                  <c:v>-8433.0</c:v>
                </c:pt>
                <c:pt idx="19127">
                  <c:v>-10144.75</c:v>
                </c:pt>
                <c:pt idx="19128">
                  <c:v>-37978.65</c:v>
                </c:pt>
                <c:pt idx="19129">
                  <c:v>-295.0</c:v>
                </c:pt>
                <c:pt idx="19130">
                  <c:v>-20430.52</c:v>
                </c:pt>
                <c:pt idx="19131">
                  <c:v>-4023.83</c:v>
                </c:pt>
                <c:pt idx="19132">
                  <c:v>-871.3499999999979</c:v>
                </c:pt>
                <c:pt idx="19133">
                  <c:v>-4816.24</c:v>
                </c:pt>
                <c:pt idx="19134">
                  <c:v>-414.27</c:v>
                </c:pt>
                <c:pt idx="19135">
                  <c:v>-150.0</c:v>
                </c:pt>
                <c:pt idx="19136">
                  <c:v>-122.0</c:v>
                </c:pt>
                <c:pt idx="19137">
                  <c:v>-27552.54</c:v>
                </c:pt>
                <c:pt idx="19138">
                  <c:v>-4683.0</c:v>
                </c:pt>
                <c:pt idx="19139">
                  <c:v>-428.57</c:v>
                </c:pt>
                <c:pt idx="19140">
                  <c:v>-2873.3</c:v>
                </c:pt>
                <c:pt idx="19141">
                  <c:v>-101.94</c:v>
                </c:pt>
                <c:pt idx="19142">
                  <c:v>-236.1</c:v>
                </c:pt>
                <c:pt idx="19143">
                  <c:v>-113.0</c:v>
                </c:pt>
                <c:pt idx="19144">
                  <c:v>-499.8</c:v>
                </c:pt>
                <c:pt idx="19145">
                  <c:v>-250.0</c:v>
                </c:pt>
                <c:pt idx="19146">
                  <c:v>-150.0</c:v>
                </c:pt>
                <c:pt idx="19147">
                  <c:v>-101.34</c:v>
                </c:pt>
                <c:pt idx="19148">
                  <c:v>-383.0</c:v>
                </c:pt>
                <c:pt idx="19149">
                  <c:v>-5926.15</c:v>
                </c:pt>
                <c:pt idx="19150">
                  <c:v>-58.04</c:v>
                </c:pt>
                <c:pt idx="19151">
                  <c:v>-41.0</c:v>
                </c:pt>
                <c:pt idx="19152">
                  <c:v>-7990.53</c:v>
                </c:pt>
                <c:pt idx="19153">
                  <c:v>-1743.0</c:v>
                </c:pt>
                <c:pt idx="19154">
                  <c:v>-1529.44</c:v>
                </c:pt>
                <c:pt idx="19155">
                  <c:v>-1019.7</c:v>
                </c:pt>
                <c:pt idx="19156">
                  <c:v>-466.67</c:v>
                </c:pt>
                <c:pt idx="19157">
                  <c:v>-350.0</c:v>
                </c:pt>
                <c:pt idx="19158">
                  <c:v>-364.77</c:v>
                </c:pt>
                <c:pt idx="19159">
                  <c:v>-100.0</c:v>
                </c:pt>
                <c:pt idx="19160">
                  <c:v>-121.17</c:v>
                </c:pt>
                <c:pt idx="19161">
                  <c:v>-245.0</c:v>
                </c:pt>
                <c:pt idx="19162">
                  <c:v>-107.8</c:v>
                </c:pt>
                <c:pt idx="19163">
                  <c:v>-120.0</c:v>
                </c:pt>
                <c:pt idx="19164">
                  <c:v>-242.0</c:v>
                </c:pt>
                <c:pt idx="19165">
                  <c:v>-120.0</c:v>
                </c:pt>
                <c:pt idx="19166">
                  <c:v>-205.0</c:v>
                </c:pt>
                <c:pt idx="19167">
                  <c:v>-865.0</c:v>
                </c:pt>
                <c:pt idx="19168">
                  <c:v>-182.61</c:v>
                </c:pt>
                <c:pt idx="19169">
                  <c:v>-759.0</c:v>
                </c:pt>
                <c:pt idx="19170">
                  <c:v>-545.26</c:v>
                </c:pt>
                <c:pt idx="19171">
                  <c:v>-221.41</c:v>
                </c:pt>
                <c:pt idx="19172">
                  <c:v>-450.0</c:v>
                </c:pt>
                <c:pt idx="19173">
                  <c:v>-188.01</c:v>
                </c:pt>
                <c:pt idx="19174">
                  <c:v>0.0</c:v>
                </c:pt>
                <c:pt idx="19175">
                  <c:v>-141.41</c:v>
                </c:pt>
                <c:pt idx="19176">
                  <c:v>-243.72</c:v>
                </c:pt>
                <c:pt idx="19177">
                  <c:v>-500.0</c:v>
                </c:pt>
                <c:pt idx="19178">
                  <c:v>-3943.86</c:v>
                </c:pt>
                <c:pt idx="19179">
                  <c:v>-1494.98</c:v>
                </c:pt>
                <c:pt idx="19180">
                  <c:v>-1278.75</c:v>
                </c:pt>
                <c:pt idx="19181">
                  <c:v>-650.0</c:v>
                </c:pt>
                <c:pt idx="19182">
                  <c:v>-615.0</c:v>
                </c:pt>
                <c:pt idx="19183">
                  <c:v>-412.89</c:v>
                </c:pt>
                <c:pt idx="19184">
                  <c:v>-320.0</c:v>
                </c:pt>
                <c:pt idx="19185">
                  <c:v>0.0</c:v>
                </c:pt>
                <c:pt idx="19186">
                  <c:v>-136.85</c:v>
                </c:pt>
                <c:pt idx="19187">
                  <c:v>-300.0</c:v>
                </c:pt>
                <c:pt idx="19188">
                  <c:v>-150.0</c:v>
                </c:pt>
                <c:pt idx="19189">
                  <c:v>-241.22</c:v>
                </c:pt>
                <c:pt idx="19190">
                  <c:v>-148.58</c:v>
                </c:pt>
                <c:pt idx="19191">
                  <c:v>-195.5</c:v>
                </c:pt>
                <c:pt idx="19192">
                  <c:v>-352.0</c:v>
                </c:pt>
                <c:pt idx="19193">
                  <c:v>-2555.5</c:v>
                </c:pt>
                <c:pt idx="19194">
                  <c:v>-308.0</c:v>
                </c:pt>
                <c:pt idx="19195">
                  <c:v>-200.0</c:v>
                </c:pt>
                <c:pt idx="19196">
                  <c:v>-1102.79</c:v>
                </c:pt>
                <c:pt idx="19197">
                  <c:v>-152.09</c:v>
                </c:pt>
                <c:pt idx="19198">
                  <c:v>-447.54</c:v>
                </c:pt>
                <c:pt idx="19199">
                  <c:v>-1085.4</c:v>
                </c:pt>
                <c:pt idx="19200">
                  <c:v>-3780.0</c:v>
                </c:pt>
                <c:pt idx="19201">
                  <c:v>-150.0</c:v>
                </c:pt>
                <c:pt idx="19202">
                  <c:v>-150.0</c:v>
                </c:pt>
                <c:pt idx="19203">
                  <c:v>-1000.0</c:v>
                </c:pt>
                <c:pt idx="19204">
                  <c:v>-150.0</c:v>
                </c:pt>
                <c:pt idx="19205">
                  <c:v>-345.1</c:v>
                </c:pt>
                <c:pt idx="19206">
                  <c:v>-487.5</c:v>
                </c:pt>
                <c:pt idx="19207">
                  <c:v>-511.26</c:v>
                </c:pt>
                <c:pt idx="19208">
                  <c:v>-128.3</c:v>
                </c:pt>
                <c:pt idx="19209">
                  <c:v>-212.8</c:v>
                </c:pt>
                <c:pt idx="19210">
                  <c:v>-473.16</c:v>
                </c:pt>
                <c:pt idx="19211">
                  <c:v>-500.0</c:v>
                </c:pt>
                <c:pt idx="19212">
                  <c:v>-100.0</c:v>
                </c:pt>
                <c:pt idx="19213">
                  <c:v>-119.72</c:v>
                </c:pt>
                <c:pt idx="19214">
                  <c:v>-23169.07</c:v>
                </c:pt>
                <c:pt idx="19215">
                  <c:v>-26682.27</c:v>
                </c:pt>
                <c:pt idx="19216">
                  <c:v>-300.0</c:v>
                </c:pt>
                <c:pt idx="19217">
                  <c:v>-442.54</c:v>
                </c:pt>
                <c:pt idx="19218">
                  <c:v>-167.25</c:v>
                </c:pt>
                <c:pt idx="19219">
                  <c:v>-1035.0</c:v>
                </c:pt>
                <c:pt idx="19220">
                  <c:v>-1775.0</c:v>
                </c:pt>
                <c:pt idx="19221">
                  <c:v>-1926.6</c:v>
                </c:pt>
                <c:pt idx="19222">
                  <c:v>-1400.0</c:v>
                </c:pt>
                <c:pt idx="19223">
                  <c:v>-793.9499999999994</c:v>
                </c:pt>
                <c:pt idx="19224">
                  <c:v>-995.0</c:v>
                </c:pt>
                <c:pt idx="19225">
                  <c:v>-724.01</c:v>
                </c:pt>
                <c:pt idx="19226">
                  <c:v>-343.64</c:v>
                </c:pt>
                <c:pt idx="19227">
                  <c:v>-652.6</c:v>
                </c:pt>
                <c:pt idx="19228">
                  <c:v>-642.5</c:v>
                </c:pt>
                <c:pt idx="19229">
                  <c:v>-5772.0</c:v>
                </c:pt>
                <c:pt idx="19230">
                  <c:v>-745.7</c:v>
                </c:pt>
                <c:pt idx="19231">
                  <c:v>-330.04</c:v>
                </c:pt>
                <c:pt idx="19232">
                  <c:v>-405.0</c:v>
                </c:pt>
                <c:pt idx="19233">
                  <c:v>-259.0</c:v>
                </c:pt>
                <c:pt idx="19234">
                  <c:v>-507.5</c:v>
                </c:pt>
                <c:pt idx="19235">
                  <c:v>-300.0</c:v>
                </c:pt>
                <c:pt idx="19236">
                  <c:v>-1000.0</c:v>
                </c:pt>
                <c:pt idx="19237">
                  <c:v>-2364.81</c:v>
                </c:pt>
                <c:pt idx="19238">
                  <c:v>-696.6</c:v>
                </c:pt>
                <c:pt idx="19239">
                  <c:v>-842.75</c:v>
                </c:pt>
                <c:pt idx="19240">
                  <c:v>-517.5</c:v>
                </c:pt>
                <c:pt idx="19241">
                  <c:v>-337.46</c:v>
                </c:pt>
                <c:pt idx="19242">
                  <c:v>-976.0</c:v>
                </c:pt>
                <c:pt idx="19243">
                  <c:v>-217.09</c:v>
                </c:pt>
                <c:pt idx="19244">
                  <c:v>-101.68</c:v>
                </c:pt>
                <c:pt idx="19245">
                  <c:v>-303.77</c:v>
                </c:pt>
                <c:pt idx="19246">
                  <c:v>-161.25</c:v>
                </c:pt>
                <c:pt idx="19247">
                  <c:v>-1.054150472E7</c:v>
                </c:pt>
                <c:pt idx="19248">
                  <c:v>-5810.74</c:v>
                </c:pt>
                <c:pt idx="19249">
                  <c:v>-57.0</c:v>
                </c:pt>
                <c:pt idx="19250">
                  <c:v>-316.0</c:v>
                </c:pt>
                <c:pt idx="19251">
                  <c:v>-116108.05</c:v>
                </c:pt>
                <c:pt idx="19252">
                  <c:v>-1089.6</c:v>
                </c:pt>
                <c:pt idx="19253">
                  <c:v>-17860.0</c:v>
                </c:pt>
                <c:pt idx="19254">
                  <c:v>-346.73</c:v>
                </c:pt>
                <c:pt idx="19255">
                  <c:v>-1702.54</c:v>
                </c:pt>
                <c:pt idx="19256">
                  <c:v>-2842.0</c:v>
                </c:pt>
                <c:pt idx="19257">
                  <c:v>-195.0</c:v>
                </c:pt>
                <c:pt idx="19258">
                  <c:v>-30694.0</c:v>
                </c:pt>
                <c:pt idx="19259">
                  <c:v>-1110.0</c:v>
                </c:pt>
                <c:pt idx="19260">
                  <c:v>-9191.24</c:v>
                </c:pt>
                <c:pt idx="19261">
                  <c:v>-325.0</c:v>
                </c:pt>
                <c:pt idx="19262">
                  <c:v>-200.0</c:v>
                </c:pt>
                <c:pt idx="19263">
                  <c:v>-100.0</c:v>
                </c:pt>
                <c:pt idx="19264">
                  <c:v>-191.26</c:v>
                </c:pt>
                <c:pt idx="19265">
                  <c:v>-365.2</c:v>
                </c:pt>
                <c:pt idx="19266">
                  <c:v>-539.74</c:v>
                </c:pt>
                <c:pt idx="19267">
                  <c:v>-18000.0</c:v>
                </c:pt>
                <c:pt idx="19268">
                  <c:v>-101.23</c:v>
                </c:pt>
                <c:pt idx="19269">
                  <c:v>-47.0</c:v>
                </c:pt>
                <c:pt idx="19270">
                  <c:v>-331.26</c:v>
                </c:pt>
                <c:pt idx="19271">
                  <c:v>-331.26</c:v>
                </c:pt>
                <c:pt idx="19272">
                  <c:v>-262.0</c:v>
                </c:pt>
                <c:pt idx="19273">
                  <c:v>-395.17</c:v>
                </c:pt>
                <c:pt idx="19274">
                  <c:v>-1740.28</c:v>
                </c:pt>
                <c:pt idx="19275">
                  <c:v>-8882.11</c:v>
                </c:pt>
                <c:pt idx="19276">
                  <c:v>-5050.04</c:v>
                </c:pt>
                <c:pt idx="19277">
                  <c:v>-7052.4</c:v>
                </c:pt>
                <c:pt idx="19278">
                  <c:v>-11404.1</c:v>
                </c:pt>
                <c:pt idx="19279">
                  <c:v>-27.0</c:v>
                </c:pt>
                <c:pt idx="19280">
                  <c:v>-2870.0</c:v>
                </c:pt>
                <c:pt idx="19281">
                  <c:v>-8467.34</c:v>
                </c:pt>
                <c:pt idx="19282">
                  <c:v>-48000.0</c:v>
                </c:pt>
                <c:pt idx="19283">
                  <c:v>-2650.3</c:v>
                </c:pt>
                <c:pt idx="19284">
                  <c:v>-247.72</c:v>
                </c:pt>
                <c:pt idx="19285">
                  <c:v>-414.25</c:v>
                </c:pt>
                <c:pt idx="19286">
                  <c:v>-1357.96</c:v>
                </c:pt>
                <c:pt idx="19287">
                  <c:v>-20168.0</c:v>
                </c:pt>
                <c:pt idx="19288">
                  <c:v>-1500.0</c:v>
                </c:pt>
                <c:pt idx="19289">
                  <c:v>-205.0</c:v>
                </c:pt>
                <c:pt idx="19290">
                  <c:v>-140.0</c:v>
                </c:pt>
                <c:pt idx="19291">
                  <c:v>-40000.0</c:v>
                </c:pt>
                <c:pt idx="19292">
                  <c:v>-940.52</c:v>
                </c:pt>
                <c:pt idx="19293">
                  <c:v>-425.9</c:v>
                </c:pt>
                <c:pt idx="19294">
                  <c:v>-300.0</c:v>
                </c:pt>
                <c:pt idx="19295">
                  <c:v>-208.81</c:v>
                </c:pt>
                <c:pt idx="19296">
                  <c:v>-180.0</c:v>
                </c:pt>
                <c:pt idx="19297">
                  <c:v>-124.0</c:v>
                </c:pt>
                <c:pt idx="19298">
                  <c:v>-500.0</c:v>
                </c:pt>
                <c:pt idx="19299">
                  <c:v>-227.46</c:v>
                </c:pt>
                <c:pt idx="19300">
                  <c:v>-174.98</c:v>
                </c:pt>
                <c:pt idx="19301">
                  <c:v>-600.0</c:v>
                </c:pt>
                <c:pt idx="19302">
                  <c:v>-113.3</c:v>
                </c:pt>
                <c:pt idx="19303">
                  <c:v>-6210.67</c:v>
                </c:pt>
                <c:pt idx="19304">
                  <c:v>-1704.0</c:v>
                </c:pt>
                <c:pt idx="19305">
                  <c:v>-621.0</c:v>
                </c:pt>
                <c:pt idx="19306">
                  <c:v>-1032.25</c:v>
                </c:pt>
                <c:pt idx="19307">
                  <c:v>-794.0</c:v>
                </c:pt>
                <c:pt idx="19308">
                  <c:v>-1480.0</c:v>
                </c:pt>
                <c:pt idx="19309">
                  <c:v>-2342.81</c:v>
                </c:pt>
                <c:pt idx="19310">
                  <c:v>-451.8</c:v>
                </c:pt>
                <c:pt idx="19311">
                  <c:v>-469.0</c:v>
                </c:pt>
                <c:pt idx="19312">
                  <c:v>-791.0</c:v>
                </c:pt>
                <c:pt idx="19313">
                  <c:v>-6780.86</c:v>
                </c:pt>
                <c:pt idx="19314">
                  <c:v>-374.96</c:v>
                </c:pt>
                <c:pt idx="19315">
                  <c:v>-110.0</c:v>
                </c:pt>
                <c:pt idx="19316">
                  <c:v>-100.0</c:v>
                </c:pt>
                <c:pt idx="19317">
                  <c:v>-175.0</c:v>
                </c:pt>
                <c:pt idx="19318">
                  <c:v>-175.0</c:v>
                </c:pt>
                <c:pt idx="19319">
                  <c:v>-628.62</c:v>
                </c:pt>
                <c:pt idx="19320">
                  <c:v>-1300.0</c:v>
                </c:pt>
                <c:pt idx="19321">
                  <c:v>-85.66999999999998</c:v>
                </c:pt>
                <c:pt idx="19322">
                  <c:v>-320.0</c:v>
                </c:pt>
                <c:pt idx="19323">
                  <c:v>-320.0</c:v>
                </c:pt>
                <c:pt idx="19324">
                  <c:v>-850.0</c:v>
                </c:pt>
                <c:pt idx="19325">
                  <c:v>-1989.59</c:v>
                </c:pt>
                <c:pt idx="19326">
                  <c:v>-601.26</c:v>
                </c:pt>
                <c:pt idx="19327">
                  <c:v>-125.0</c:v>
                </c:pt>
                <c:pt idx="19328">
                  <c:v>-568.62</c:v>
                </c:pt>
                <c:pt idx="19329">
                  <c:v>-315.0</c:v>
                </c:pt>
                <c:pt idx="19330">
                  <c:v>-121.18</c:v>
                </c:pt>
                <c:pt idx="19331">
                  <c:v>-193.58</c:v>
                </c:pt>
                <c:pt idx="19332">
                  <c:v>-119.0</c:v>
                </c:pt>
                <c:pt idx="19333">
                  <c:v>-100.0</c:v>
                </c:pt>
                <c:pt idx="19334">
                  <c:v>-620.0</c:v>
                </c:pt>
                <c:pt idx="19335">
                  <c:v>-7714.86</c:v>
                </c:pt>
                <c:pt idx="19336">
                  <c:v>-407.0</c:v>
                </c:pt>
                <c:pt idx="19337">
                  <c:v>-1277.0</c:v>
                </c:pt>
                <c:pt idx="19338">
                  <c:v>-1651.66</c:v>
                </c:pt>
                <c:pt idx="19339">
                  <c:v>-347002.0</c:v>
                </c:pt>
                <c:pt idx="19340">
                  <c:v>-5772.7</c:v>
                </c:pt>
                <c:pt idx="19341">
                  <c:v>-15576.37</c:v>
                </c:pt>
                <c:pt idx="19342">
                  <c:v>-15576.37</c:v>
                </c:pt>
                <c:pt idx="19343">
                  <c:v>-5655.86</c:v>
                </c:pt>
                <c:pt idx="19344">
                  <c:v>-295.0</c:v>
                </c:pt>
                <c:pt idx="19345">
                  <c:v>-142.52</c:v>
                </c:pt>
                <c:pt idx="19346">
                  <c:v>-5.0</c:v>
                </c:pt>
                <c:pt idx="19347">
                  <c:v>-40.62</c:v>
                </c:pt>
                <c:pt idx="19348">
                  <c:v>-2354.0</c:v>
                </c:pt>
                <c:pt idx="19349">
                  <c:v>-1851.0</c:v>
                </c:pt>
                <c:pt idx="19350">
                  <c:v>-4324.09</c:v>
                </c:pt>
                <c:pt idx="19351">
                  <c:v>-1370.0</c:v>
                </c:pt>
                <c:pt idx="19352">
                  <c:v>-493.8</c:v>
                </c:pt>
                <c:pt idx="19353">
                  <c:v>-634.89</c:v>
                </c:pt>
                <c:pt idx="19354">
                  <c:v>-1476.82</c:v>
                </c:pt>
                <c:pt idx="19355">
                  <c:v>-385.0</c:v>
                </c:pt>
                <c:pt idx="19356">
                  <c:v>-385.26</c:v>
                </c:pt>
                <c:pt idx="19357">
                  <c:v>-190.61</c:v>
                </c:pt>
                <c:pt idx="19358">
                  <c:v>-2885.67</c:v>
                </c:pt>
                <c:pt idx="19359">
                  <c:v>-227.0</c:v>
                </c:pt>
                <c:pt idx="19360">
                  <c:v>-130.9</c:v>
                </c:pt>
                <c:pt idx="19361">
                  <c:v>-1393.73</c:v>
                </c:pt>
                <c:pt idx="19362">
                  <c:v>-297.5</c:v>
                </c:pt>
                <c:pt idx="19363">
                  <c:v>-261.91</c:v>
                </c:pt>
                <c:pt idx="19364">
                  <c:v>-481.95</c:v>
                </c:pt>
                <c:pt idx="19365">
                  <c:v>-1868.4</c:v>
                </c:pt>
                <c:pt idx="19366">
                  <c:v>-150.84</c:v>
                </c:pt>
                <c:pt idx="19367">
                  <c:v>-100.43</c:v>
                </c:pt>
                <c:pt idx="19368">
                  <c:v>-850.77</c:v>
                </c:pt>
                <c:pt idx="19369">
                  <c:v>-1076.84</c:v>
                </c:pt>
                <c:pt idx="19370">
                  <c:v>-2350.0</c:v>
                </c:pt>
                <c:pt idx="19371">
                  <c:v>-165.28</c:v>
                </c:pt>
                <c:pt idx="19372">
                  <c:v>-897.2</c:v>
                </c:pt>
                <c:pt idx="19373">
                  <c:v>-658.66</c:v>
                </c:pt>
                <c:pt idx="19374">
                  <c:v>-19462.0</c:v>
                </c:pt>
                <c:pt idx="19375">
                  <c:v>-6997.83</c:v>
                </c:pt>
                <c:pt idx="19376">
                  <c:v>-11.07</c:v>
                </c:pt>
                <c:pt idx="19377">
                  <c:v>-6852.0</c:v>
                </c:pt>
                <c:pt idx="19378">
                  <c:v>-247.78</c:v>
                </c:pt>
                <c:pt idx="19379">
                  <c:v>-5.7</c:v>
                </c:pt>
                <c:pt idx="19380">
                  <c:v>-3.5</c:v>
                </c:pt>
                <c:pt idx="19381">
                  <c:v>-7688.24</c:v>
                </c:pt>
                <c:pt idx="19382">
                  <c:v>-154.13</c:v>
                </c:pt>
                <c:pt idx="19383">
                  <c:v>-241.78</c:v>
                </c:pt>
                <c:pt idx="19384">
                  <c:v>-384.39</c:v>
                </c:pt>
                <c:pt idx="19385">
                  <c:v>-3563.44</c:v>
                </c:pt>
                <c:pt idx="19386">
                  <c:v>-564.62</c:v>
                </c:pt>
                <c:pt idx="19387">
                  <c:v>-391.53</c:v>
                </c:pt>
                <c:pt idx="19388">
                  <c:v>-100.67</c:v>
                </c:pt>
                <c:pt idx="19389">
                  <c:v>-862.75</c:v>
                </c:pt>
                <c:pt idx="19390">
                  <c:v>-200.0</c:v>
                </c:pt>
                <c:pt idx="19391">
                  <c:v>-125.0</c:v>
                </c:pt>
                <c:pt idx="19392">
                  <c:v>-2000.0</c:v>
                </c:pt>
                <c:pt idx="19393">
                  <c:v>-200.0</c:v>
                </c:pt>
                <c:pt idx="19394">
                  <c:v>-771.55</c:v>
                </c:pt>
                <c:pt idx="19395">
                  <c:v>1014.74</c:v>
                </c:pt>
                <c:pt idx="19396">
                  <c:v>-5577.71</c:v>
                </c:pt>
                <c:pt idx="19397">
                  <c:v>-518.07</c:v>
                </c:pt>
                <c:pt idx="19398">
                  <c:v>-11430.53</c:v>
                </c:pt>
                <c:pt idx="19399">
                  <c:v>-4000.0</c:v>
                </c:pt>
                <c:pt idx="19400">
                  <c:v>-100.0</c:v>
                </c:pt>
                <c:pt idx="19401">
                  <c:v>-2900.0</c:v>
                </c:pt>
                <c:pt idx="19402">
                  <c:v>-317.52</c:v>
                </c:pt>
                <c:pt idx="19403">
                  <c:v>-148.0</c:v>
                </c:pt>
                <c:pt idx="19404">
                  <c:v>-208.33</c:v>
                </c:pt>
                <c:pt idx="19405">
                  <c:v>-114.13</c:v>
                </c:pt>
                <c:pt idx="19406">
                  <c:v>-521.4399999999994</c:v>
                </c:pt>
                <c:pt idx="19407">
                  <c:v>-800.0</c:v>
                </c:pt>
                <c:pt idx="19408">
                  <c:v>-292.25</c:v>
                </c:pt>
                <c:pt idx="19409">
                  <c:v>-366.71</c:v>
                </c:pt>
                <c:pt idx="19410">
                  <c:v>-32094.65</c:v>
                </c:pt>
                <c:pt idx="19411">
                  <c:v>-5235.05</c:v>
                </c:pt>
                <c:pt idx="19412">
                  <c:v>-11747.42</c:v>
                </c:pt>
                <c:pt idx="19413">
                  <c:v>-168.0</c:v>
                </c:pt>
                <c:pt idx="19414">
                  <c:v>-244.75</c:v>
                </c:pt>
                <c:pt idx="19415">
                  <c:v>-3319.95</c:v>
                </c:pt>
                <c:pt idx="19416">
                  <c:v>-1000.0</c:v>
                </c:pt>
                <c:pt idx="19417">
                  <c:v>-28506.0</c:v>
                </c:pt>
                <c:pt idx="19418">
                  <c:v>-13479.0</c:v>
                </c:pt>
                <c:pt idx="19419">
                  <c:v>-552.07</c:v>
                </c:pt>
                <c:pt idx="19420">
                  <c:v>-266.17</c:v>
                </c:pt>
                <c:pt idx="19421">
                  <c:v>-150.0</c:v>
                </c:pt>
                <c:pt idx="19422">
                  <c:v>-109.5</c:v>
                </c:pt>
                <c:pt idx="19423">
                  <c:v>1633.61</c:v>
                </c:pt>
                <c:pt idx="19424">
                  <c:v>-1633.61</c:v>
                </c:pt>
                <c:pt idx="19425">
                  <c:v>-547.26</c:v>
                </c:pt>
                <c:pt idx="19426">
                  <c:v>-623.0</c:v>
                </c:pt>
                <c:pt idx="19427">
                  <c:v>-17805.73</c:v>
                </c:pt>
                <c:pt idx="19428">
                  <c:v>-57710.94</c:v>
                </c:pt>
                <c:pt idx="19429">
                  <c:v>-19962.0</c:v>
                </c:pt>
                <c:pt idx="19430">
                  <c:v>-6157.66</c:v>
                </c:pt>
                <c:pt idx="19431">
                  <c:v>-417.0</c:v>
                </c:pt>
                <c:pt idx="19432">
                  <c:v>-5232.0</c:v>
                </c:pt>
                <c:pt idx="19433">
                  <c:v>-647.04</c:v>
                </c:pt>
                <c:pt idx="19434">
                  <c:v>-2110.0</c:v>
                </c:pt>
                <c:pt idx="19435">
                  <c:v>-390.0</c:v>
                </c:pt>
                <c:pt idx="19436">
                  <c:v>-165.41</c:v>
                </c:pt>
                <c:pt idx="19437">
                  <c:v>-250.0</c:v>
                </c:pt>
                <c:pt idx="19438">
                  <c:v>-150.0</c:v>
                </c:pt>
                <c:pt idx="19439">
                  <c:v>-1150.64</c:v>
                </c:pt>
                <c:pt idx="19440">
                  <c:v>-889.14</c:v>
                </c:pt>
                <c:pt idx="19441">
                  <c:v>-200.0</c:v>
                </c:pt>
                <c:pt idx="19442">
                  <c:v>3000.0</c:v>
                </c:pt>
                <c:pt idx="19443">
                  <c:v>-675.0</c:v>
                </c:pt>
                <c:pt idx="19444">
                  <c:v>-4310.400000000001</c:v>
                </c:pt>
                <c:pt idx="19445">
                  <c:v>-458.15</c:v>
                </c:pt>
                <c:pt idx="19446">
                  <c:v>-200.0</c:v>
                </c:pt>
                <c:pt idx="19447">
                  <c:v>-265.33</c:v>
                </c:pt>
                <c:pt idx="19448">
                  <c:v>-120.98</c:v>
                </c:pt>
                <c:pt idx="19449">
                  <c:v>-200.0</c:v>
                </c:pt>
                <c:pt idx="19450">
                  <c:v>-100.0</c:v>
                </c:pt>
                <c:pt idx="19451">
                  <c:v>-200.0</c:v>
                </c:pt>
                <c:pt idx="19452">
                  <c:v>-1500.0</c:v>
                </c:pt>
                <c:pt idx="19453">
                  <c:v>-990.89</c:v>
                </c:pt>
                <c:pt idx="19454">
                  <c:v>-12638.0</c:v>
                </c:pt>
                <c:pt idx="19455">
                  <c:v>-2447.0</c:v>
                </c:pt>
                <c:pt idx="19456">
                  <c:v>-867.11</c:v>
                </c:pt>
                <c:pt idx="19457">
                  <c:v>-388.21</c:v>
                </c:pt>
                <c:pt idx="19458">
                  <c:v>-160.0</c:v>
                </c:pt>
                <c:pt idx="19459">
                  <c:v>-7721.97</c:v>
                </c:pt>
                <c:pt idx="19460">
                  <c:v>-22129.51</c:v>
                </c:pt>
                <c:pt idx="19461">
                  <c:v>-65.0</c:v>
                </c:pt>
                <c:pt idx="19462">
                  <c:v>-843.3599999999979</c:v>
                </c:pt>
                <c:pt idx="19463">
                  <c:v>-76.78</c:v>
                </c:pt>
                <c:pt idx="19464">
                  <c:v>-13869.08</c:v>
                </c:pt>
                <c:pt idx="19465">
                  <c:v>-13776.93</c:v>
                </c:pt>
                <c:pt idx="19466">
                  <c:v>-700.0</c:v>
                </c:pt>
                <c:pt idx="19467">
                  <c:v>-854.25</c:v>
                </c:pt>
                <c:pt idx="19468">
                  <c:v>-880.0</c:v>
                </c:pt>
                <c:pt idx="19469">
                  <c:v>-290.0</c:v>
                </c:pt>
                <c:pt idx="19470">
                  <c:v>-153.6</c:v>
                </c:pt>
                <c:pt idx="19471">
                  <c:v>-167.4</c:v>
                </c:pt>
                <c:pt idx="19472">
                  <c:v>-720.0</c:v>
                </c:pt>
                <c:pt idx="19473">
                  <c:v>-14053.67</c:v>
                </c:pt>
                <c:pt idx="19474">
                  <c:v>-15462.89</c:v>
                </c:pt>
                <c:pt idx="19475">
                  <c:v>-150.54</c:v>
                </c:pt>
                <c:pt idx="19476">
                  <c:v>-162.49</c:v>
                </c:pt>
                <c:pt idx="19477">
                  <c:v>-100.0</c:v>
                </c:pt>
                <c:pt idx="19478">
                  <c:v>-117.46</c:v>
                </c:pt>
                <c:pt idx="19479">
                  <c:v>-517.65</c:v>
                </c:pt>
                <c:pt idx="19480">
                  <c:v>-2125.0</c:v>
                </c:pt>
                <c:pt idx="19481">
                  <c:v>-1304.56</c:v>
                </c:pt>
                <c:pt idx="19482">
                  <c:v>-126.71</c:v>
                </c:pt>
                <c:pt idx="19483">
                  <c:v>-5095.0</c:v>
                </c:pt>
                <c:pt idx="19484">
                  <c:v>-1169.61</c:v>
                </c:pt>
                <c:pt idx="19485">
                  <c:v>-150.0</c:v>
                </c:pt>
                <c:pt idx="19486">
                  <c:v>-800.0</c:v>
                </c:pt>
                <c:pt idx="19487">
                  <c:v>-120.0</c:v>
                </c:pt>
                <c:pt idx="19488">
                  <c:v>-3338.36</c:v>
                </c:pt>
                <c:pt idx="19489">
                  <c:v>-200.0</c:v>
                </c:pt>
                <c:pt idx="19490">
                  <c:v>-1965.03</c:v>
                </c:pt>
                <c:pt idx="19491">
                  <c:v>-47.0</c:v>
                </c:pt>
                <c:pt idx="19492">
                  <c:v>-25.24</c:v>
                </c:pt>
                <c:pt idx="19493">
                  <c:v>-54367.74</c:v>
                </c:pt>
                <c:pt idx="19494">
                  <c:v>-0.49</c:v>
                </c:pt>
                <c:pt idx="19495">
                  <c:v>-13.78</c:v>
                </c:pt>
                <c:pt idx="19496">
                  <c:v>-37.5</c:v>
                </c:pt>
                <c:pt idx="19497">
                  <c:v>-51927.0</c:v>
                </c:pt>
                <c:pt idx="19498">
                  <c:v>-1529.01</c:v>
                </c:pt>
                <c:pt idx="19499">
                  <c:v>-23700.0</c:v>
                </c:pt>
                <c:pt idx="19500">
                  <c:v>-353.0</c:v>
                </c:pt>
                <c:pt idx="19501">
                  <c:v>-470.0</c:v>
                </c:pt>
                <c:pt idx="19502">
                  <c:v>-130.31</c:v>
                </c:pt>
                <c:pt idx="19503">
                  <c:v>-3500.0</c:v>
                </c:pt>
                <c:pt idx="19504">
                  <c:v>-114.25</c:v>
                </c:pt>
                <c:pt idx="19505">
                  <c:v>-300.64</c:v>
                </c:pt>
                <c:pt idx="19506">
                  <c:v>-3100.0</c:v>
                </c:pt>
                <c:pt idx="19507">
                  <c:v>-6200.0</c:v>
                </c:pt>
                <c:pt idx="19508">
                  <c:v>-860.9599999999994</c:v>
                </c:pt>
                <c:pt idx="19509">
                  <c:v>-250.0</c:v>
                </c:pt>
                <c:pt idx="19510">
                  <c:v>-102.0</c:v>
                </c:pt>
                <c:pt idx="19511">
                  <c:v>-171.6</c:v>
                </c:pt>
                <c:pt idx="19512">
                  <c:v>-100.0</c:v>
                </c:pt>
                <c:pt idx="19513">
                  <c:v>-1678.29</c:v>
                </c:pt>
                <c:pt idx="19514">
                  <c:v>-437.5</c:v>
                </c:pt>
                <c:pt idx="19515">
                  <c:v>-4825.07</c:v>
                </c:pt>
                <c:pt idx="19516">
                  <c:v>-25832.91</c:v>
                </c:pt>
                <c:pt idx="19517">
                  <c:v>-844.3499999999979</c:v>
                </c:pt>
                <c:pt idx="19518">
                  <c:v>-2441.19</c:v>
                </c:pt>
                <c:pt idx="19519">
                  <c:v>-1421.71</c:v>
                </c:pt>
                <c:pt idx="19520">
                  <c:v>-384.94</c:v>
                </c:pt>
                <c:pt idx="19521">
                  <c:v>-7.89</c:v>
                </c:pt>
                <c:pt idx="19522">
                  <c:v>-5886.89</c:v>
                </c:pt>
                <c:pt idx="19523">
                  <c:v>-13258.03</c:v>
                </c:pt>
                <c:pt idx="19524">
                  <c:v>-5037.34</c:v>
                </c:pt>
                <c:pt idx="19525">
                  <c:v>-1769.67</c:v>
                </c:pt>
                <c:pt idx="19526">
                  <c:v>-58.0</c:v>
                </c:pt>
                <c:pt idx="19527">
                  <c:v>-3811.0</c:v>
                </c:pt>
                <c:pt idx="19528">
                  <c:v>-529.4599999999994</c:v>
                </c:pt>
                <c:pt idx="19529">
                  <c:v>-4100.58</c:v>
                </c:pt>
                <c:pt idx="19530">
                  <c:v>-140.0</c:v>
                </c:pt>
                <c:pt idx="19531">
                  <c:v>-26614.44</c:v>
                </c:pt>
                <c:pt idx="19532">
                  <c:v>-100.0</c:v>
                </c:pt>
                <c:pt idx="19533">
                  <c:v>-1190.75</c:v>
                </c:pt>
                <c:pt idx="19534">
                  <c:v>-250.0</c:v>
                </c:pt>
                <c:pt idx="19535">
                  <c:v>-1000.0</c:v>
                </c:pt>
                <c:pt idx="19536">
                  <c:v>-150.0</c:v>
                </c:pt>
                <c:pt idx="19537">
                  <c:v>-140.0</c:v>
                </c:pt>
                <c:pt idx="19538">
                  <c:v>-595.59</c:v>
                </c:pt>
                <c:pt idx="19539">
                  <c:v>-231.0</c:v>
                </c:pt>
                <c:pt idx="19540">
                  <c:v>-600.0</c:v>
                </c:pt>
                <c:pt idx="19541">
                  <c:v>-2883.33</c:v>
                </c:pt>
                <c:pt idx="19542">
                  <c:v>-423.17</c:v>
                </c:pt>
                <c:pt idx="19543">
                  <c:v>-1616.61</c:v>
                </c:pt>
                <c:pt idx="19544">
                  <c:v>-750.0</c:v>
                </c:pt>
                <c:pt idx="19545">
                  <c:v>-750.0</c:v>
                </c:pt>
                <c:pt idx="19546">
                  <c:v>-1105.28</c:v>
                </c:pt>
                <c:pt idx="19547">
                  <c:v>-150.0</c:v>
                </c:pt>
                <c:pt idx="19548">
                  <c:v>-200.0</c:v>
                </c:pt>
                <c:pt idx="19549">
                  <c:v>-100.0</c:v>
                </c:pt>
                <c:pt idx="19550">
                  <c:v>-785.48</c:v>
                </c:pt>
                <c:pt idx="19551">
                  <c:v>-2263.0</c:v>
                </c:pt>
                <c:pt idx="19552">
                  <c:v>-415.97</c:v>
                </c:pt>
                <c:pt idx="19553">
                  <c:v>-621.87</c:v>
                </c:pt>
                <c:pt idx="19554">
                  <c:v>-200.0</c:v>
                </c:pt>
                <c:pt idx="19555">
                  <c:v>-395.33</c:v>
                </c:pt>
                <c:pt idx="19556">
                  <c:v>-5434.03</c:v>
                </c:pt>
                <c:pt idx="19557">
                  <c:v>-136.36</c:v>
                </c:pt>
                <c:pt idx="19558">
                  <c:v>-2917.5</c:v>
                </c:pt>
                <c:pt idx="19559">
                  <c:v>-3506.56</c:v>
                </c:pt>
                <c:pt idx="19560">
                  <c:v>-9279.26</c:v>
                </c:pt>
                <c:pt idx="19561">
                  <c:v>-1000.0</c:v>
                </c:pt>
                <c:pt idx="19562">
                  <c:v>-4520.0</c:v>
                </c:pt>
                <c:pt idx="19563">
                  <c:v>-32695.0</c:v>
                </c:pt>
                <c:pt idx="19564">
                  <c:v>-300.0</c:v>
                </c:pt>
                <c:pt idx="19565">
                  <c:v>-656.61</c:v>
                </c:pt>
                <c:pt idx="19566">
                  <c:v>-176.12</c:v>
                </c:pt>
                <c:pt idx="19567">
                  <c:v>-293.86</c:v>
                </c:pt>
                <c:pt idx="19568">
                  <c:v>-277.5</c:v>
                </c:pt>
                <c:pt idx="19569">
                  <c:v>-913.4599999999994</c:v>
                </c:pt>
                <c:pt idx="19570">
                  <c:v>-127.36</c:v>
                </c:pt>
                <c:pt idx="19571">
                  <c:v>-3104.5</c:v>
                </c:pt>
                <c:pt idx="19572">
                  <c:v>-200.0</c:v>
                </c:pt>
                <c:pt idx="19573">
                  <c:v>-100.0</c:v>
                </c:pt>
                <c:pt idx="19574">
                  <c:v>-1200.0</c:v>
                </c:pt>
                <c:pt idx="19575">
                  <c:v>-625.0</c:v>
                </c:pt>
                <c:pt idx="19576">
                  <c:v>-310.0</c:v>
                </c:pt>
                <c:pt idx="19577">
                  <c:v>-54.0</c:v>
                </c:pt>
                <c:pt idx="19578">
                  <c:v>-10388.0</c:v>
                </c:pt>
                <c:pt idx="19579">
                  <c:v>-4028.81</c:v>
                </c:pt>
                <c:pt idx="19580">
                  <c:v>-768.9399999999994</c:v>
                </c:pt>
                <c:pt idx="19581">
                  <c:v>-705.0</c:v>
                </c:pt>
                <c:pt idx="19582">
                  <c:v>-573.99</c:v>
                </c:pt>
                <c:pt idx="19583">
                  <c:v>-1182.35</c:v>
                </c:pt>
                <c:pt idx="19584">
                  <c:v>-2315.0</c:v>
                </c:pt>
                <c:pt idx="19585">
                  <c:v>-5190.05</c:v>
                </c:pt>
                <c:pt idx="19586">
                  <c:v>-1.0</c:v>
                </c:pt>
                <c:pt idx="19587">
                  <c:v>-3172.74</c:v>
                </c:pt>
                <c:pt idx="19588">
                  <c:v>-0.12</c:v>
                </c:pt>
                <c:pt idx="19589">
                  <c:v>-1155.0</c:v>
                </c:pt>
                <c:pt idx="19590">
                  <c:v>-3338.49</c:v>
                </c:pt>
                <c:pt idx="19591">
                  <c:v>-515.26</c:v>
                </c:pt>
                <c:pt idx="19592">
                  <c:v>-250.0</c:v>
                </c:pt>
                <c:pt idx="19593">
                  <c:v>-584.73</c:v>
                </c:pt>
                <c:pt idx="19594">
                  <c:v>-640.27</c:v>
                </c:pt>
                <c:pt idx="19595">
                  <c:v>-1804.52</c:v>
                </c:pt>
                <c:pt idx="19596">
                  <c:v>-343.64</c:v>
                </c:pt>
                <c:pt idx="19597">
                  <c:v>0.0</c:v>
                </c:pt>
                <c:pt idx="19598">
                  <c:v>-250.0</c:v>
                </c:pt>
                <c:pt idx="19599">
                  <c:v>-129.12</c:v>
                </c:pt>
                <c:pt idx="19600">
                  <c:v>-120.0</c:v>
                </c:pt>
                <c:pt idx="19601">
                  <c:v>-5500.0</c:v>
                </c:pt>
                <c:pt idx="19602">
                  <c:v>-100.0</c:v>
                </c:pt>
                <c:pt idx="19603">
                  <c:v>-228.0</c:v>
                </c:pt>
                <c:pt idx="19604">
                  <c:v>-109.0</c:v>
                </c:pt>
                <c:pt idx="19605">
                  <c:v>-125.0</c:v>
                </c:pt>
                <c:pt idx="19606">
                  <c:v>-636.24</c:v>
                </c:pt>
                <c:pt idx="19607">
                  <c:v>-541.58</c:v>
                </c:pt>
                <c:pt idx="19608">
                  <c:v>-267.0</c:v>
                </c:pt>
                <c:pt idx="19609">
                  <c:v>-139085.0</c:v>
                </c:pt>
                <c:pt idx="19610">
                  <c:v>-34.94</c:v>
                </c:pt>
                <c:pt idx="19611">
                  <c:v>-5527.7</c:v>
                </c:pt>
                <c:pt idx="19612">
                  <c:v>-0.07</c:v>
                </c:pt>
                <c:pt idx="19613">
                  <c:v>-2736.0</c:v>
                </c:pt>
                <c:pt idx="19614">
                  <c:v>-2375.0</c:v>
                </c:pt>
                <c:pt idx="19615">
                  <c:v>-8533.0</c:v>
                </c:pt>
                <c:pt idx="19616">
                  <c:v>-2600.0</c:v>
                </c:pt>
                <c:pt idx="19617">
                  <c:v>-204.16</c:v>
                </c:pt>
                <c:pt idx="19618">
                  <c:v>-195.0</c:v>
                </c:pt>
                <c:pt idx="19619">
                  <c:v>-169.36</c:v>
                </c:pt>
                <c:pt idx="19620">
                  <c:v>-2191.0</c:v>
                </c:pt>
                <c:pt idx="19621">
                  <c:v>-121.37</c:v>
                </c:pt>
                <c:pt idx="19622">
                  <c:v>-2364.64</c:v>
                </c:pt>
                <c:pt idx="19623">
                  <c:v>-500.0</c:v>
                </c:pt>
                <c:pt idx="19624">
                  <c:v>-437.54</c:v>
                </c:pt>
                <c:pt idx="19625">
                  <c:v>-177.96</c:v>
                </c:pt>
                <c:pt idx="19626">
                  <c:v>-447.0</c:v>
                </c:pt>
                <c:pt idx="19627">
                  <c:v>-454.0</c:v>
                </c:pt>
                <c:pt idx="19628">
                  <c:v>-149.86</c:v>
                </c:pt>
                <c:pt idx="19629">
                  <c:v>-12.54</c:v>
                </c:pt>
                <c:pt idx="19630">
                  <c:v>-157.14</c:v>
                </c:pt>
                <c:pt idx="19631">
                  <c:v>-6626.0</c:v>
                </c:pt>
                <c:pt idx="19632">
                  <c:v>-8273.82</c:v>
                </c:pt>
                <c:pt idx="19633">
                  <c:v>-437.45</c:v>
                </c:pt>
                <c:pt idx="19634">
                  <c:v>-300.0</c:v>
                </c:pt>
                <c:pt idx="19635">
                  <c:v>-595.0</c:v>
                </c:pt>
                <c:pt idx="19636">
                  <c:v>-375.0</c:v>
                </c:pt>
                <c:pt idx="19637">
                  <c:v>-178.15</c:v>
                </c:pt>
                <c:pt idx="19638">
                  <c:v>-149.0</c:v>
                </c:pt>
                <c:pt idx="19639">
                  <c:v>-10339.0</c:v>
                </c:pt>
                <c:pt idx="19640">
                  <c:v>-104.95</c:v>
                </c:pt>
                <c:pt idx="19641">
                  <c:v>-100.0</c:v>
                </c:pt>
                <c:pt idx="19642">
                  <c:v>-537.2</c:v>
                </c:pt>
                <c:pt idx="19643">
                  <c:v>-140.0</c:v>
                </c:pt>
                <c:pt idx="19644">
                  <c:v>-694.2</c:v>
                </c:pt>
                <c:pt idx="19645">
                  <c:v>-115.66</c:v>
                </c:pt>
                <c:pt idx="19646">
                  <c:v>-265.0</c:v>
                </c:pt>
                <c:pt idx="19647">
                  <c:v>-109.08</c:v>
                </c:pt>
                <c:pt idx="19648">
                  <c:v>-2600.71</c:v>
                </c:pt>
                <c:pt idx="19649">
                  <c:v>-7390.02</c:v>
                </c:pt>
                <c:pt idx="19650">
                  <c:v>-0.05</c:v>
                </c:pt>
                <c:pt idx="19651">
                  <c:v>-4936.34</c:v>
                </c:pt>
                <c:pt idx="19652">
                  <c:v>-1.33</c:v>
                </c:pt>
                <c:pt idx="19653">
                  <c:v>-0.82</c:v>
                </c:pt>
                <c:pt idx="19654">
                  <c:v>-3.19</c:v>
                </c:pt>
                <c:pt idx="19655">
                  <c:v>-2.34</c:v>
                </c:pt>
                <c:pt idx="19656">
                  <c:v>-0.32</c:v>
                </c:pt>
                <c:pt idx="19657">
                  <c:v>-1.96</c:v>
                </c:pt>
                <c:pt idx="19658">
                  <c:v>-0.44</c:v>
                </c:pt>
                <c:pt idx="19659">
                  <c:v>-22.24</c:v>
                </c:pt>
                <c:pt idx="19660">
                  <c:v>-0.3</c:v>
                </c:pt>
                <c:pt idx="19661">
                  <c:v>-5666.5</c:v>
                </c:pt>
                <c:pt idx="19662">
                  <c:v>-0.33</c:v>
                </c:pt>
                <c:pt idx="19663">
                  <c:v>-0.28</c:v>
                </c:pt>
                <c:pt idx="19664">
                  <c:v>-1.55</c:v>
                </c:pt>
                <c:pt idx="19665">
                  <c:v>-0.3</c:v>
                </c:pt>
                <c:pt idx="19666">
                  <c:v>-0.18</c:v>
                </c:pt>
                <c:pt idx="19667">
                  <c:v>-20.14</c:v>
                </c:pt>
                <c:pt idx="19668">
                  <c:v>-0.02</c:v>
                </c:pt>
                <c:pt idx="19669">
                  <c:v>-21.49</c:v>
                </c:pt>
                <c:pt idx="19670">
                  <c:v>-8.19</c:v>
                </c:pt>
                <c:pt idx="19671">
                  <c:v>-5859.37</c:v>
                </c:pt>
                <c:pt idx="19672">
                  <c:v>-100.0</c:v>
                </c:pt>
                <c:pt idx="19673">
                  <c:v>-5568.0</c:v>
                </c:pt>
                <c:pt idx="19674">
                  <c:v>-191.25</c:v>
                </c:pt>
                <c:pt idx="19675">
                  <c:v>-157.0</c:v>
                </c:pt>
                <c:pt idx="19676">
                  <c:v>-1000.0</c:v>
                </c:pt>
                <c:pt idx="19677">
                  <c:v>-952.74</c:v>
                </c:pt>
                <c:pt idx="19678">
                  <c:v>-2000.0</c:v>
                </c:pt>
                <c:pt idx="19679">
                  <c:v>-150.0</c:v>
                </c:pt>
                <c:pt idx="19680">
                  <c:v>-100.0</c:v>
                </c:pt>
                <c:pt idx="19681">
                  <c:v>-362.84</c:v>
                </c:pt>
                <c:pt idx="19682">
                  <c:v>-121.87</c:v>
                </c:pt>
                <c:pt idx="19683">
                  <c:v>-800.0</c:v>
                </c:pt>
                <c:pt idx="19684">
                  <c:v>-437.08</c:v>
                </c:pt>
                <c:pt idx="19685">
                  <c:v>-120.0</c:v>
                </c:pt>
                <c:pt idx="19686">
                  <c:v>-120.0</c:v>
                </c:pt>
                <c:pt idx="19687">
                  <c:v>-369.8</c:v>
                </c:pt>
                <c:pt idx="19688">
                  <c:v>-17942.0</c:v>
                </c:pt>
                <c:pt idx="19689">
                  <c:v>-11319.72</c:v>
                </c:pt>
                <c:pt idx="19690">
                  <c:v>-1.44</c:v>
                </c:pt>
                <c:pt idx="19691">
                  <c:v>-1258.34</c:v>
                </c:pt>
                <c:pt idx="19692">
                  <c:v>0.0</c:v>
                </c:pt>
                <c:pt idx="19693">
                  <c:v>-266.5</c:v>
                </c:pt>
                <c:pt idx="19694">
                  <c:v>-266.5</c:v>
                </c:pt>
                <c:pt idx="19695">
                  <c:v>-135.0</c:v>
                </c:pt>
                <c:pt idx="19696">
                  <c:v>-320.0</c:v>
                </c:pt>
                <c:pt idx="19697">
                  <c:v>-150.0</c:v>
                </c:pt>
                <c:pt idx="19698">
                  <c:v>-100.0</c:v>
                </c:pt>
                <c:pt idx="19699">
                  <c:v>-231.56</c:v>
                </c:pt>
                <c:pt idx="19700">
                  <c:v>-291.55</c:v>
                </c:pt>
                <c:pt idx="19701">
                  <c:v>-160.0</c:v>
                </c:pt>
                <c:pt idx="19702">
                  <c:v>-230.0</c:v>
                </c:pt>
                <c:pt idx="19703">
                  <c:v>-19695.96</c:v>
                </c:pt>
                <c:pt idx="19704">
                  <c:v>-150.0</c:v>
                </c:pt>
                <c:pt idx="19705">
                  <c:v>-1152.05</c:v>
                </c:pt>
                <c:pt idx="19706">
                  <c:v>-218.1</c:v>
                </c:pt>
                <c:pt idx="19707">
                  <c:v>-153.8</c:v>
                </c:pt>
                <c:pt idx="19708">
                  <c:v>-706.64</c:v>
                </c:pt>
                <c:pt idx="19709">
                  <c:v>-921.6</c:v>
                </c:pt>
                <c:pt idx="19710">
                  <c:v>-2000.0</c:v>
                </c:pt>
                <c:pt idx="19711">
                  <c:v>-400.0</c:v>
                </c:pt>
                <c:pt idx="19712">
                  <c:v>-0.11</c:v>
                </c:pt>
                <c:pt idx="19713">
                  <c:v>-0.01</c:v>
                </c:pt>
                <c:pt idx="19714">
                  <c:v>-0.19</c:v>
                </c:pt>
                <c:pt idx="19715">
                  <c:v>-5272.96</c:v>
                </c:pt>
                <c:pt idx="19716">
                  <c:v>-0.64</c:v>
                </c:pt>
                <c:pt idx="19717">
                  <c:v>-1421.0</c:v>
                </c:pt>
                <c:pt idx="19718">
                  <c:v>-1878.05</c:v>
                </c:pt>
                <c:pt idx="19719">
                  <c:v>-5019.23</c:v>
                </c:pt>
                <c:pt idx="19720">
                  <c:v>-309.5</c:v>
                </c:pt>
                <c:pt idx="19721">
                  <c:v>-2280.0</c:v>
                </c:pt>
                <c:pt idx="19722">
                  <c:v>-850.0</c:v>
                </c:pt>
                <c:pt idx="19723">
                  <c:v>-34010.0</c:v>
                </c:pt>
                <c:pt idx="19724">
                  <c:v>-150.0</c:v>
                </c:pt>
                <c:pt idx="19725">
                  <c:v>-3220.5</c:v>
                </c:pt>
                <c:pt idx="19726">
                  <c:v>-565.53</c:v>
                </c:pt>
                <c:pt idx="19727">
                  <c:v>-3574.72</c:v>
                </c:pt>
                <c:pt idx="19728">
                  <c:v>-500.0</c:v>
                </c:pt>
                <c:pt idx="19729">
                  <c:v>-1000.0</c:v>
                </c:pt>
                <c:pt idx="19730">
                  <c:v>-100.0</c:v>
                </c:pt>
                <c:pt idx="19731">
                  <c:v>-212.19</c:v>
                </c:pt>
                <c:pt idx="19732">
                  <c:v>-632.11</c:v>
                </c:pt>
                <c:pt idx="19733">
                  <c:v>-1309.54</c:v>
                </c:pt>
                <c:pt idx="19734">
                  <c:v>-5.93</c:v>
                </c:pt>
                <c:pt idx="19735">
                  <c:v>-39.3</c:v>
                </c:pt>
                <c:pt idx="19736">
                  <c:v>-10000.0</c:v>
                </c:pt>
                <c:pt idx="19737">
                  <c:v>-5237.09</c:v>
                </c:pt>
                <c:pt idx="19738">
                  <c:v>-7724.85</c:v>
                </c:pt>
                <c:pt idx="19739">
                  <c:v>-53796.25</c:v>
                </c:pt>
                <c:pt idx="19740">
                  <c:v>-1113.0</c:v>
                </c:pt>
                <c:pt idx="19741">
                  <c:v>-1252.0</c:v>
                </c:pt>
                <c:pt idx="19742">
                  <c:v>-4252.66</c:v>
                </c:pt>
                <c:pt idx="19743">
                  <c:v>-600.0</c:v>
                </c:pt>
                <c:pt idx="19744">
                  <c:v>-595.0</c:v>
                </c:pt>
                <c:pt idx="19745">
                  <c:v>-916.42</c:v>
                </c:pt>
                <c:pt idx="19746">
                  <c:v>-594.8399999999979</c:v>
                </c:pt>
                <c:pt idx="19747">
                  <c:v>-580.0</c:v>
                </c:pt>
                <c:pt idx="19748">
                  <c:v>-9.3</c:v>
                </c:pt>
                <c:pt idx="19749">
                  <c:v>-1113.0</c:v>
                </c:pt>
                <c:pt idx="19750">
                  <c:v>-704.98</c:v>
                </c:pt>
                <c:pt idx="19751">
                  <c:v>-27140.67</c:v>
                </c:pt>
                <c:pt idx="19752">
                  <c:v>-1225.0</c:v>
                </c:pt>
                <c:pt idx="19753">
                  <c:v>-171.0</c:v>
                </c:pt>
                <c:pt idx="19754">
                  <c:v>-235.0</c:v>
                </c:pt>
                <c:pt idx="19755">
                  <c:v>-400.0</c:v>
                </c:pt>
                <c:pt idx="19756">
                  <c:v>-636.5599999999994</c:v>
                </c:pt>
                <c:pt idx="19757">
                  <c:v>-355.76</c:v>
                </c:pt>
                <c:pt idx="19758">
                  <c:v>-1750.0</c:v>
                </c:pt>
                <c:pt idx="19759">
                  <c:v>-336.94</c:v>
                </c:pt>
                <c:pt idx="19760">
                  <c:v>-224.62</c:v>
                </c:pt>
                <c:pt idx="19761">
                  <c:v>-2665.67</c:v>
                </c:pt>
                <c:pt idx="19762">
                  <c:v>-240.0</c:v>
                </c:pt>
                <c:pt idx="19763">
                  <c:v>-113.45</c:v>
                </c:pt>
                <c:pt idx="19764">
                  <c:v>-208.84</c:v>
                </c:pt>
                <c:pt idx="19765">
                  <c:v>-354.52</c:v>
                </c:pt>
                <c:pt idx="19766">
                  <c:v>-140.7</c:v>
                </c:pt>
                <c:pt idx="19767">
                  <c:v>-264.0</c:v>
                </c:pt>
                <c:pt idx="19768">
                  <c:v>-492.21</c:v>
                </c:pt>
                <c:pt idx="19769">
                  <c:v>-10000.0</c:v>
                </c:pt>
                <c:pt idx="19770">
                  <c:v>-1037.0</c:v>
                </c:pt>
                <c:pt idx="19771">
                  <c:v>-915.76</c:v>
                </c:pt>
                <c:pt idx="19772">
                  <c:v>-11877.61</c:v>
                </c:pt>
                <c:pt idx="19773">
                  <c:v>-1160.25</c:v>
                </c:pt>
                <c:pt idx="19774">
                  <c:v>-2977.0</c:v>
                </c:pt>
                <c:pt idx="19775">
                  <c:v>-3496.6</c:v>
                </c:pt>
                <c:pt idx="19776">
                  <c:v>-12436.56</c:v>
                </c:pt>
                <c:pt idx="19777">
                  <c:v>-2141.2</c:v>
                </c:pt>
                <c:pt idx="19778">
                  <c:v>-4400.64</c:v>
                </c:pt>
                <c:pt idx="19779">
                  <c:v>-14146.02</c:v>
                </c:pt>
                <c:pt idx="19780">
                  <c:v>-3630.44</c:v>
                </c:pt>
                <c:pt idx="19781">
                  <c:v>-363.58</c:v>
                </c:pt>
                <c:pt idx="19782">
                  <c:v>-310.8</c:v>
                </c:pt>
                <c:pt idx="19783">
                  <c:v>-158.59</c:v>
                </c:pt>
                <c:pt idx="19784">
                  <c:v>-203.0</c:v>
                </c:pt>
                <c:pt idx="19785">
                  <c:v>-8.200000000000001</c:v>
                </c:pt>
                <c:pt idx="19786">
                  <c:v>-1990.83</c:v>
                </c:pt>
                <c:pt idx="19787">
                  <c:v>-100.0</c:v>
                </c:pt>
                <c:pt idx="19788">
                  <c:v>-292.0299999999999</c:v>
                </c:pt>
                <c:pt idx="19789">
                  <c:v>-188.29</c:v>
                </c:pt>
                <c:pt idx="19790">
                  <c:v>-341.17</c:v>
                </c:pt>
                <c:pt idx="19791">
                  <c:v>-160.87</c:v>
                </c:pt>
                <c:pt idx="19792">
                  <c:v>-1096.11</c:v>
                </c:pt>
                <c:pt idx="19793">
                  <c:v>-1313.97</c:v>
                </c:pt>
                <c:pt idx="19794">
                  <c:v>-209.75</c:v>
                </c:pt>
                <c:pt idx="19795">
                  <c:v>-790.78</c:v>
                </c:pt>
                <c:pt idx="19796">
                  <c:v>-220.0</c:v>
                </c:pt>
                <c:pt idx="19797">
                  <c:v>-209.62</c:v>
                </c:pt>
                <c:pt idx="19798">
                  <c:v>-455.82</c:v>
                </c:pt>
                <c:pt idx="19799">
                  <c:v>-986.62</c:v>
                </c:pt>
                <c:pt idx="19800">
                  <c:v>-575.0</c:v>
                </c:pt>
                <c:pt idx="19801">
                  <c:v>-4217.11</c:v>
                </c:pt>
                <c:pt idx="19802">
                  <c:v>-190.0</c:v>
                </c:pt>
                <c:pt idx="19803">
                  <c:v>-1000.0</c:v>
                </c:pt>
                <c:pt idx="19804">
                  <c:v>-275.0</c:v>
                </c:pt>
                <c:pt idx="19805">
                  <c:v>-179.0</c:v>
                </c:pt>
                <c:pt idx="19806">
                  <c:v>-4000.0</c:v>
                </c:pt>
                <c:pt idx="19807">
                  <c:v>-119.67</c:v>
                </c:pt>
                <c:pt idx="19808">
                  <c:v>-5378.45</c:v>
                </c:pt>
                <c:pt idx="19809">
                  <c:v>-1427.0</c:v>
                </c:pt>
                <c:pt idx="19810">
                  <c:v>-532.0</c:v>
                </c:pt>
                <c:pt idx="19811">
                  <c:v>-10603.77</c:v>
                </c:pt>
                <c:pt idx="19812">
                  <c:v>-1547.75</c:v>
                </c:pt>
                <c:pt idx="19813">
                  <c:v>-0.32</c:v>
                </c:pt>
                <c:pt idx="19814">
                  <c:v>-1226.9</c:v>
                </c:pt>
                <c:pt idx="19815">
                  <c:v>-220.0</c:v>
                </c:pt>
                <c:pt idx="19816">
                  <c:v>-453.78</c:v>
                </c:pt>
                <c:pt idx="19817">
                  <c:v>-428.77</c:v>
                </c:pt>
                <c:pt idx="19818">
                  <c:v>-156.73</c:v>
                </c:pt>
                <c:pt idx="19819">
                  <c:v>-141.67</c:v>
                </c:pt>
                <c:pt idx="19820">
                  <c:v>-100.0</c:v>
                </c:pt>
                <c:pt idx="19821">
                  <c:v>-842.02</c:v>
                </c:pt>
                <c:pt idx="19822">
                  <c:v>-200.0</c:v>
                </c:pt>
                <c:pt idx="19823">
                  <c:v>-1926.0</c:v>
                </c:pt>
                <c:pt idx="19824">
                  <c:v>-100.0</c:v>
                </c:pt>
                <c:pt idx="19825">
                  <c:v>-425.5</c:v>
                </c:pt>
                <c:pt idx="19826">
                  <c:v>-250.0</c:v>
                </c:pt>
                <c:pt idx="19827">
                  <c:v>-250.0</c:v>
                </c:pt>
                <c:pt idx="19828">
                  <c:v>-200.0</c:v>
                </c:pt>
                <c:pt idx="19829">
                  <c:v>-250.0</c:v>
                </c:pt>
                <c:pt idx="19830">
                  <c:v>-100.0</c:v>
                </c:pt>
                <c:pt idx="19831">
                  <c:v>-552.39</c:v>
                </c:pt>
                <c:pt idx="19832">
                  <c:v>-11019.11</c:v>
                </c:pt>
                <c:pt idx="19833">
                  <c:v>-221.91</c:v>
                </c:pt>
                <c:pt idx="19834">
                  <c:v>-688.0</c:v>
                </c:pt>
                <c:pt idx="19835">
                  <c:v>-28020.0</c:v>
                </c:pt>
                <c:pt idx="19836">
                  <c:v>-103.0</c:v>
                </c:pt>
                <c:pt idx="19837">
                  <c:v>-6641.35</c:v>
                </c:pt>
                <c:pt idx="19838">
                  <c:v>-934.0</c:v>
                </c:pt>
                <c:pt idx="19839">
                  <c:v>-11195.0</c:v>
                </c:pt>
                <c:pt idx="19840">
                  <c:v>-3560.36</c:v>
                </c:pt>
                <c:pt idx="19841">
                  <c:v>-7253.7</c:v>
                </c:pt>
                <c:pt idx="19842">
                  <c:v>-7259.29</c:v>
                </c:pt>
                <c:pt idx="19843">
                  <c:v>-100.0</c:v>
                </c:pt>
                <c:pt idx="19844">
                  <c:v>-2205.0</c:v>
                </c:pt>
                <c:pt idx="19845">
                  <c:v>-100.0</c:v>
                </c:pt>
                <c:pt idx="19846">
                  <c:v>-32452.65</c:v>
                </c:pt>
                <c:pt idx="19847">
                  <c:v>-100.0</c:v>
                </c:pt>
                <c:pt idx="19848">
                  <c:v>-179.71</c:v>
                </c:pt>
                <c:pt idx="19849">
                  <c:v>-238.0</c:v>
                </c:pt>
                <c:pt idx="19850">
                  <c:v>-171.0</c:v>
                </c:pt>
                <c:pt idx="19851">
                  <c:v>-179.97</c:v>
                </c:pt>
                <c:pt idx="19852">
                  <c:v>-700.0</c:v>
                </c:pt>
                <c:pt idx="19853">
                  <c:v>-5362.0</c:v>
                </c:pt>
                <c:pt idx="19854">
                  <c:v>-100.0</c:v>
                </c:pt>
                <c:pt idx="19855">
                  <c:v>-119.12</c:v>
                </c:pt>
                <c:pt idx="19856">
                  <c:v>-150.0</c:v>
                </c:pt>
                <c:pt idx="19857">
                  <c:v>-990.0</c:v>
                </c:pt>
                <c:pt idx="19858">
                  <c:v>-118.48</c:v>
                </c:pt>
                <c:pt idx="19859">
                  <c:v>-100.0</c:v>
                </c:pt>
                <c:pt idx="19860">
                  <c:v>-335.0</c:v>
                </c:pt>
                <c:pt idx="19861">
                  <c:v>-307.0299999999999</c:v>
                </c:pt>
                <c:pt idx="19862">
                  <c:v>-720.0</c:v>
                </c:pt>
                <c:pt idx="19863">
                  <c:v>-245.0</c:v>
                </c:pt>
                <c:pt idx="19864">
                  <c:v>-116.45</c:v>
                </c:pt>
                <c:pt idx="19865">
                  <c:v>-1061.55</c:v>
                </c:pt>
                <c:pt idx="19866">
                  <c:v>-3168.61</c:v>
                </c:pt>
                <c:pt idx="19867">
                  <c:v>-226.89</c:v>
                </c:pt>
                <c:pt idx="19868">
                  <c:v>-602.3399999999979</c:v>
                </c:pt>
                <c:pt idx="19869">
                  <c:v>1218.94</c:v>
                </c:pt>
                <c:pt idx="19870">
                  <c:v>-429.04</c:v>
                </c:pt>
                <c:pt idx="19871">
                  <c:v>-222.0</c:v>
                </c:pt>
                <c:pt idx="19872">
                  <c:v>-100.0</c:v>
                </c:pt>
                <c:pt idx="19873">
                  <c:v>-369.87</c:v>
                </c:pt>
                <c:pt idx="19874">
                  <c:v>-386.8</c:v>
                </c:pt>
                <c:pt idx="19875">
                  <c:v>-408.52</c:v>
                </c:pt>
                <c:pt idx="19876">
                  <c:v>-419.66</c:v>
                </c:pt>
                <c:pt idx="19877">
                  <c:v>-438.18</c:v>
                </c:pt>
                <c:pt idx="19878">
                  <c:v>-100.0</c:v>
                </c:pt>
                <c:pt idx="19879">
                  <c:v>-121.18</c:v>
                </c:pt>
                <c:pt idx="19880">
                  <c:v>-1467.13</c:v>
                </c:pt>
                <c:pt idx="19881">
                  <c:v>-5255.66</c:v>
                </c:pt>
                <c:pt idx="19882">
                  <c:v>-510.0</c:v>
                </c:pt>
                <c:pt idx="19883">
                  <c:v>-204.7</c:v>
                </c:pt>
                <c:pt idx="19884">
                  <c:v>-336.94</c:v>
                </c:pt>
                <c:pt idx="19885">
                  <c:v>-12909.54</c:v>
                </c:pt>
                <c:pt idx="19886">
                  <c:v>-489.98</c:v>
                </c:pt>
                <c:pt idx="19887">
                  <c:v>-77.16999999999998</c:v>
                </c:pt>
                <c:pt idx="19888">
                  <c:v>-3681.0</c:v>
                </c:pt>
                <c:pt idx="19889">
                  <c:v>-17095.25999999999</c:v>
                </c:pt>
                <c:pt idx="19890">
                  <c:v>-997407.3</c:v>
                </c:pt>
                <c:pt idx="19891">
                  <c:v>-669.4299999999994</c:v>
                </c:pt>
                <c:pt idx="19892">
                  <c:v>-3790.0</c:v>
                </c:pt>
                <c:pt idx="19893">
                  <c:v>-450.0</c:v>
                </c:pt>
                <c:pt idx="19894">
                  <c:v>-170.0</c:v>
                </c:pt>
                <c:pt idx="19895">
                  <c:v>-26239.0</c:v>
                </c:pt>
                <c:pt idx="19896">
                  <c:v>-261.12</c:v>
                </c:pt>
                <c:pt idx="19897">
                  <c:v>-2500.0</c:v>
                </c:pt>
                <c:pt idx="19898">
                  <c:v>-950.55</c:v>
                </c:pt>
                <c:pt idx="19899">
                  <c:v>-300.07</c:v>
                </c:pt>
                <c:pt idx="19900">
                  <c:v>-1715.32</c:v>
                </c:pt>
                <c:pt idx="19901">
                  <c:v>-105.0</c:v>
                </c:pt>
                <c:pt idx="19902">
                  <c:v>-283.15</c:v>
                </c:pt>
                <c:pt idx="19903">
                  <c:v>-150.0</c:v>
                </c:pt>
                <c:pt idx="19904">
                  <c:v>-144.64</c:v>
                </c:pt>
                <c:pt idx="19905">
                  <c:v>-120.0</c:v>
                </c:pt>
                <c:pt idx="19906">
                  <c:v>-127.0</c:v>
                </c:pt>
                <c:pt idx="19907">
                  <c:v>-1302.55</c:v>
                </c:pt>
                <c:pt idx="19908">
                  <c:v>-750.0</c:v>
                </c:pt>
                <c:pt idx="19909">
                  <c:v>-732.1</c:v>
                </c:pt>
                <c:pt idx="19910">
                  <c:v>-116.7</c:v>
                </c:pt>
                <c:pt idx="19911">
                  <c:v>-190.0</c:v>
                </c:pt>
                <c:pt idx="19912">
                  <c:v>-7049.95</c:v>
                </c:pt>
                <c:pt idx="19913">
                  <c:v>-1278.7</c:v>
                </c:pt>
                <c:pt idx="19914">
                  <c:v>-1000.0</c:v>
                </c:pt>
                <c:pt idx="19915">
                  <c:v>-612.11</c:v>
                </c:pt>
                <c:pt idx="19916">
                  <c:v>-7607.86</c:v>
                </c:pt>
                <c:pt idx="19917">
                  <c:v>-125.5</c:v>
                </c:pt>
                <c:pt idx="19918">
                  <c:v>-2750.0</c:v>
                </c:pt>
                <c:pt idx="19919">
                  <c:v>-615.5</c:v>
                </c:pt>
                <c:pt idx="19920">
                  <c:v>-995.26</c:v>
                </c:pt>
                <c:pt idx="19921">
                  <c:v>-1315.0</c:v>
                </c:pt>
                <c:pt idx="19922">
                  <c:v>-360.0</c:v>
                </c:pt>
                <c:pt idx="19923">
                  <c:v>-125.64</c:v>
                </c:pt>
                <c:pt idx="19924">
                  <c:v>-948.5</c:v>
                </c:pt>
                <c:pt idx="19925">
                  <c:v>-1103.13</c:v>
                </c:pt>
                <c:pt idx="19926">
                  <c:v>-154.45</c:v>
                </c:pt>
                <c:pt idx="19927">
                  <c:v>-304.0</c:v>
                </c:pt>
                <c:pt idx="19928">
                  <c:v>-146.33</c:v>
                </c:pt>
                <c:pt idx="19929">
                  <c:v>-3500.75</c:v>
                </c:pt>
                <c:pt idx="19930">
                  <c:v>-1500.0</c:v>
                </c:pt>
                <c:pt idx="19931">
                  <c:v>-822.26</c:v>
                </c:pt>
                <c:pt idx="19932">
                  <c:v>-716.0</c:v>
                </c:pt>
                <c:pt idx="19933">
                  <c:v>-1500.0</c:v>
                </c:pt>
                <c:pt idx="19934">
                  <c:v>-173.59</c:v>
                </c:pt>
                <c:pt idx="19935">
                  <c:v>-120.0</c:v>
                </c:pt>
                <c:pt idx="19936">
                  <c:v>-6600.0</c:v>
                </c:pt>
                <c:pt idx="19937">
                  <c:v>-843.11</c:v>
                </c:pt>
                <c:pt idx="19938">
                  <c:v>-190.64</c:v>
                </c:pt>
                <c:pt idx="19939">
                  <c:v>-300.0</c:v>
                </c:pt>
                <c:pt idx="19940">
                  <c:v>-1079.67</c:v>
                </c:pt>
                <c:pt idx="19941">
                  <c:v>-500.0</c:v>
                </c:pt>
                <c:pt idx="19942">
                  <c:v>-378.94</c:v>
                </c:pt>
                <c:pt idx="19943">
                  <c:v>-512.5</c:v>
                </c:pt>
                <c:pt idx="19944">
                  <c:v>-553.15</c:v>
                </c:pt>
                <c:pt idx="19945">
                  <c:v>-150.0</c:v>
                </c:pt>
                <c:pt idx="19946">
                  <c:v>-400.0</c:v>
                </c:pt>
                <c:pt idx="19947">
                  <c:v>-600.0</c:v>
                </c:pt>
                <c:pt idx="19948">
                  <c:v>-189.52</c:v>
                </c:pt>
                <c:pt idx="19949">
                  <c:v>-627.68</c:v>
                </c:pt>
                <c:pt idx="19950">
                  <c:v>-2738.63</c:v>
                </c:pt>
                <c:pt idx="19951">
                  <c:v>-100.0</c:v>
                </c:pt>
                <c:pt idx="19952">
                  <c:v>-1000.0</c:v>
                </c:pt>
                <c:pt idx="19953">
                  <c:v>-103.51</c:v>
                </c:pt>
                <c:pt idx="19954">
                  <c:v>-280.0</c:v>
                </c:pt>
                <c:pt idx="19955">
                  <c:v>-217.5</c:v>
                </c:pt>
                <c:pt idx="19956">
                  <c:v>-3208.32</c:v>
                </c:pt>
                <c:pt idx="19957">
                  <c:v>-15059.02</c:v>
                </c:pt>
                <c:pt idx="19958">
                  <c:v>-278.2799999999999</c:v>
                </c:pt>
                <c:pt idx="19959">
                  <c:v>-178.09</c:v>
                </c:pt>
                <c:pt idx="19960">
                  <c:v>-581.04</c:v>
                </c:pt>
                <c:pt idx="19961">
                  <c:v>-29.8</c:v>
                </c:pt>
                <c:pt idx="19962">
                  <c:v>-7.75</c:v>
                </c:pt>
                <c:pt idx="19963">
                  <c:v>-80.28</c:v>
                </c:pt>
                <c:pt idx="19964">
                  <c:v>-7.0</c:v>
                </c:pt>
                <c:pt idx="19965">
                  <c:v>-8537.53</c:v>
                </c:pt>
                <c:pt idx="19966">
                  <c:v>-15204.21</c:v>
                </c:pt>
                <c:pt idx="19967">
                  <c:v>-299.0</c:v>
                </c:pt>
                <c:pt idx="19968">
                  <c:v>-618.8299999999994</c:v>
                </c:pt>
                <c:pt idx="19969">
                  <c:v>-89.54</c:v>
                </c:pt>
                <c:pt idx="19970">
                  <c:v>-100.0</c:v>
                </c:pt>
                <c:pt idx="19971">
                  <c:v>-510.39</c:v>
                </c:pt>
                <c:pt idx="19972">
                  <c:v>-100.0</c:v>
                </c:pt>
                <c:pt idx="19973">
                  <c:v>0.0</c:v>
                </c:pt>
                <c:pt idx="19974">
                  <c:v>0.0</c:v>
                </c:pt>
                <c:pt idx="19975">
                  <c:v>-645.0</c:v>
                </c:pt>
                <c:pt idx="19976">
                  <c:v>-243.45</c:v>
                </c:pt>
                <c:pt idx="19977">
                  <c:v>-161.73</c:v>
                </c:pt>
                <c:pt idx="19978">
                  <c:v>-1114.89</c:v>
                </c:pt>
                <c:pt idx="19979">
                  <c:v>-3940.21</c:v>
                </c:pt>
                <c:pt idx="19980">
                  <c:v>-1496.76</c:v>
                </c:pt>
                <c:pt idx="19981">
                  <c:v>-220.0</c:v>
                </c:pt>
                <c:pt idx="19982">
                  <c:v>-105.95</c:v>
                </c:pt>
                <c:pt idx="19983">
                  <c:v>-559.07</c:v>
                </c:pt>
                <c:pt idx="19984">
                  <c:v>-350.0</c:v>
                </c:pt>
                <c:pt idx="19985">
                  <c:v>-208.0</c:v>
                </c:pt>
                <c:pt idx="19986">
                  <c:v>-334.02</c:v>
                </c:pt>
                <c:pt idx="19987">
                  <c:v>-736.0</c:v>
                </c:pt>
                <c:pt idx="19988">
                  <c:v>-4160.0</c:v>
                </c:pt>
                <c:pt idx="19989">
                  <c:v>-170.0</c:v>
                </c:pt>
                <c:pt idx="19990">
                  <c:v>-191.6</c:v>
                </c:pt>
                <c:pt idx="19991">
                  <c:v>-2576.7</c:v>
                </c:pt>
                <c:pt idx="19992">
                  <c:v>-190.78</c:v>
                </c:pt>
                <c:pt idx="19993">
                  <c:v>-221.0</c:v>
                </c:pt>
                <c:pt idx="19994">
                  <c:v>-200.0</c:v>
                </c:pt>
                <c:pt idx="19995">
                  <c:v>-42173.61</c:v>
                </c:pt>
                <c:pt idx="19996">
                  <c:v>-250.0</c:v>
                </c:pt>
                <c:pt idx="19997">
                  <c:v>-2384.0</c:v>
                </c:pt>
                <c:pt idx="19998">
                  <c:v>-2119.33</c:v>
                </c:pt>
                <c:pt idx="19999">
                  <c:v>-3125.0</c:v>
                </c:pt>
                <c:pt idx="20000">
                  <c:v>0.0</c:v>
                </c:pt>
                <c:pt idx="20001">
                  <c:v>-1092.63</c:v>
                </c:pt>
                <c:pt idx="20002">
                  <c:v>-560.0</c:v>
                </c:pt>
                <c:pt idx="20003">
                  <c:v>-154.38</c:v>
                </c:pt>
                <c:pt idx="20004">
                  <c:v>-2384.0</c:v>
                </c:pt>
                <c:pt idx="20005">
                  <c:v>-655.29</c:v>
                </c:pt>
                <c:pt idx="20006">
                  <c:v>-272.82</c:v>
                </c:pt>
                <c:pt idx="20007">
                  <c:v>-100.0</c:v>
                </c:pt>
                <c:pt idx="20008">
                  <c:v>-561.78</c:v>
                </c:pt>
                <c:pt idx="20009">
                  <c:v>-3755.2</c:v>
                </c:pt>
                <c:pt idx="20010">
                  <c:v>-1545.31</c:v>
                </c:pt>
                <c:pt idx="20011">
                  <c:v>-115.0</c:v>
                </c:pt>
                <c:pt idx="20012">
                  <c:v>-7900.0</c:v>
                </c:pt>
                <c:pt idx="20013">
                  <c:v>-266.08</c:v>
                </c:pt>
                <c:pt idx="20014">
                  <c:v>-1346.7</c:v>
                </c:pt>
                <c:pt idx="20015">
                  <c:v>-300.0</c:v>
                </c:pt>
                <c:pt idx="20016">
                  <c:v>-250.0</c:v>
                </c:pt>
                <c:pt idx="20017">
                  <c:v>-66000.0</c:v>
                </c:pt>
                <c:pt idx="20018">
                  <c:v>-4611.01</c:v>
                </c:pt>
                <c:pt idx="20019">
                  <c:v>-1531.0</c:v>
                </c:pt>
                <c:pt idx="20020">
                  <c:v>-740.0</c:v>
                </c:pt>
                <c:pt idx="20021">
                  <c:v>-999.8399999999979</c:v>
                </c:pt>
                <c:pt idx="20022">
                  <c:v>-2638.0</c:v>
                </c:pt>
                <c:pt idx="20023">
                  <c:v>-954.9299999999994</c:v>
                </c:pt>
                <c:pt idx="20024">
                  <c:v>-265.69</c:v>
                </c:pt>
                <c:pt idx="20025">
                  <c:v>-776.0</c:v>
                </c:pt>
                <c:pt idx="20026">
                  <c:v>-357.69</c:v>
                </c:pt>
                <c:pt idx="20027">
                  <c:v>-39.94</c:v>
                </c:pt>
                <c:pt idx="20028">
                  <c:v>-10975.87</c:v>
                </c:pt>
                <c:pt idx="20029">
                  <c:v>-0.01</c:v>
                </c:pt>
                <c:pt idx="20030">
                  <c:v>-2305.93</c:v>
                </c:pt>
                <c:pt idx="20031">
                  <c:v>-8.120000000000001</c:v>
                </c:pt>
                <c:pt idx="20032">
                  <c:v>-998.0</c:v>
                </c:pt>
                <c:pt idx="20033">
                  <c:v>-1148.0</c:v>
                </c:pt>
                <c:pt idx="20034">
                  <c:v>-120.0</c:v>
                </c:pt>
                <c:pt idx="20035">
                  <c:v>-600.0</c:v>
                </c:pt>
                <c:pt idx="20036">
                  <c:v>-980.0</c:v>
                </c:pt>
                <c:pt idx="20037">
                  <c:v>-749.9499999999994</c:v>
                </c:pt>
                <c:pt idx="20038">
                  <c:v>-282.5</c:v>
                </c:pt>
                <c:pt idx="20039">
                  <c:v>-1472.61</c:v>
                </c:pt>
                <c:pt idx="20040">
                  <c:v>-500.0</c:v>
                </c:pt>
                <c:pt idx="20041">
                  <c:v>-541.78</c:v>
                </c:pt>
                <c:pt idx="20042">
                  <c:v>-714.0</c:v>
                </c:pt>
                <c:pt idx="20043">
                  <c:v>-247.5</c:v>
                </c:pt>
                <c:pt idx="20044">
                  <c:v>-216.87</c:v>
                </c:pt>
                <c:pt idx="20045">
                  <c:v>-433.25</c:v>
                </c:pt>
                <c:pt idx="20046">
                  <c:v>-400.0</c:v>
                </c:pt>
                <c:pt idx="20047">
                  <c:v>-1000.0</c:v>
                </c:pt>
                <c:pt idx="20048">
                  <c:v>-12656.91</c:v>
                </c:pt>
                <c:pt idx="20049">
                  <c:v>-1649.91</c:v>
                </c:pt>
                <c:pt idx="20050">
                  <c:v>-129.8</c:v>
                </c:pt>
                <c:pt idx="20051">
                  <c:v>-250.0</c:v>
                </c:pt>
                <c:pt idx="20052">
                  <c:v>-1000.0</c:v>
                </c:pt>
                <c:pt idx="20053">
                  <c:v>0.0</c:v>
                </c:pt>
                <c:pt idx="20054">
                  <c:v>-554.58</c:v>
                </c:pt>
                <c:pt idx="20055">
                  <c:v>-1083.15</c:v>
                </c:pt>
                <c:pt idx="20056">
                  <c:v>-480.0</c:v>
                </c:pt>
                <c:pt idx="20057">
                  <c:v>-5.97</c:v>
                </c:pt>
                <c:pt idx="20058">
                  <c:v>-129.8</c:v>
                </c:pt>
                <c:pt idx="20059">
                  <c:v>-762.64</c:v>
                </c:pt>
                <c:pt idx="20060">
                  <c:v>-374.0</c:v>
                </c:pt>
                <c:pt idx="20061">
                  <c:v>-8757.0</c:v>
                </c:pt>
                <c:pt idx="20062">
                  <c:v>-8.97474515E6</c:v>
                </c:pt>
                <c:pt idx="20063">
                  <c:v>-720.9399999999994</c:v>
                </c:pt>
                <c:pt idx="20064">
                  <c:v>-10502.32</c:v>
                </c:pt>
                <c:pt idx="20065">
                  <c:v>-5502.9</c:v>
                </c:pt>
                <c:pt idx="20066">
                  <c:v>-7307.47</c:v>
                </c:pt>
                <c:pt idx="20067">
                  <c:v>-44491.2</c:v>
                </c:pt>
                <c:pt idx="20068">
                  <c:v>-8381.75</c:v>
                </c:pt>
                <c:pt idx="20069">
                  <c:v>-183385.08</c:v>
                </c:pt>
                <c:pt idx="20070">
                  <c:v>-28.0</c:v>
                </c:pt>
                <c:pt idx="20071">
                  <c:v>-3.14</c:v>
                </c:pt>
                <c:pt idx="20072">
                  <c:v>-2559.0</c:v>
                </c:pt>
                <c:pt idx="20073">
                  <c:v>-1247.0</c:v>
                </c:pt>
                <c:pt idx="20074">
                  <c:v>-3000.0</c:v>
                </c:pt>
                <c:pt idx="20075">
                  <c:v>-896.0</c:v>
                </c:pt>
                <c:pt idx="20076">
                  <c:v>-12597.0</c:v>
                </c:pt>
                <c:pt idx="20077">
                  <c:v>-17495.37</c:v>
                </c:pt>
                <c:pt idx="20078">
                  <c:v>-250.0</c:v>
                </c:pt>
                <c:pt idx="20079">
                  <c:v>-11538.0</c:v>
                </c:pt>
                <c:pt idx="20080">
                  <c:v>-300.0</c:v>
                </c:pt>
                <c:pt idx="20081">
                  <c:v>-415.38</c:v>
                </c:pt>
                <c:pt idx="20082">
                  <c:v>-194.3</c:v>
                </c:pt>
                <c:pt idx="20083">
                  <c:v>-250.0</c:v>
                </c:pt>
                <c:pt idx="20084">
                  <c:v>-640.4</c:v>
                </c:pt>
                <c:pt idx="20085">
                  <c:v>-2000.0</c:v>
                </c:pt>
                <c:pt idx="20086">
                  <c:v>-5672.38</c:v>
                </c:pt>
                <c:pt idx="20087">
                  <c:v>-300.0</c:v>
                </c:pt>
                <c:pt idx="20088">
                  <c:v>-225.0</c:v>
                </c:pt>
                <c:pt idx="20089">
                  <c:v>-800.0</c:v>
                </c:pt>
                <c:pt idx="20090">
                  <c:v>-500.0</c:v>
                </c:pt>
                <c:pt idx="20091">
                  <c:v>-180.0</c:v>
                </c:pt>
                <c:pt idx="20092">
                  <c:v>-3300.0</c:v>
                </c:pt>
                <c:pt idx="20093">
                  <c:v>-1423.26</c:v>
                </c:pt>
                <c:pt idx="20094">
                  <c:v>-690.97</c:v>
                </c:pt>
                <c:pt idx="20095">
                  <c:v>-1324.61</c:v>
                </c:pt>
                <c:pt idx="20096">
                  <c:v>-4598.81</c:v>
                </c:pt>
                <c:pt idx="20097">
                  <c:v>-468.38</c:v>
                </c:pt>
                <c:pt idx="20098">
                  <c:v>-7921.79</c:v>
                </c:pt>
                <c:pt idx="20099">
                  <c:v>-10753.94</c:v>
                </c:pt>
                <c:pt idx="20100">
                  <c:v>-31306.6</c:v>
                </c:pt>
                <c:pt idx="20101">
                  <c:v>-8377.809999999923</c:v>
                </c:pt>
                <c:pt idx="20102">
                  <c:v>-6624.39</c:v>
                </c:pt>
                <c:pt idx="20103">
                  <c:v>-6624.39</c:v>
                </c:pt>
                <c:pt idx="20104">
                  <c:v>-886.3599999999979</c:v>
                </c:pt>
                <c:pt idx="20105">
                  <c:v>-835.0</c:v>
                </c:pt>
                <c:pt idx="20106">
                  <c:v>-100.0</c:v>
                </c:pt>
                <c:pt idx="20107">
                  <c:v>-258.83</c:v>
                </c:pt>
                <c:pt idx="20108">
                  <c:v>-3125.0</c:v>
                </c:pt>
                <c:pt idx="20109">
                  <c:v>-320.0</c:v>
                </c:pt>
                <c:pt idx="20110">
                  <c:v>-1247.0</c:v>
                </c:pt>
                <c:pt idx="20111">
                  <c:v>-246.16</c:v>
                </c:pt>
                <c:pt idx="20112">
                  <c:v>-171.0</c:v>
                </c:pt>
                <c:pt idx="20113">
                  <c:v>-200.0</c:v>
                </c:pt>
                <c:pt idx="20114">
                  <c:v>-421.56</c:v>
                </c:pt>
                <c:pt idx="20115">
                  <c:v>-122.94</c:v>
                </c:pt>
                <c:pt idx="20116">
                  <c:v>-443.31</c:v>
                </c:pt>
                <c:pt idx="20117">
                  <c:v>-200.0</c:v>
                </c:pt>
                <c:pt idx="20118">
                  <c:v>-948.75</c:v>
                </c:pt>
                <c:pt idx="20119">
                  <c:v>-100.0</c:v>
                </c:pt>
                <c:pt idx="20120">
                  <c:v>-4703.14</c:v>
                </c:pt>
                <c:pt idx="20121">
                  <c:v>-711.68</c:v>
                </c:pt>
                <c:pt idx="20122">
                  <c:v>-592.9399999999994</c:v>
                </c:pt>
                <c:pt idx="20123">
                  <c:v>-292.5899999999999</c:v>
                </c:pt>
                <c:pt idx="20124">
                  <c:v>-1441.0</c:v>
                </c:pt>
                <c:pt idx="20125">
                  <c:v>-354.68</c:v>
                </c:pt>
                <c:pt idx="20126">
                  <c:v>-7.99</c:v>
                </c:pt>
                <c:pt idx="20127">
                  <c:v>-441.31</c:v>
                </c:pt>
                <c:pt idx="20128">
                  <c:v>-22615.68</c:v>
                </c:pt>
                <c:pt idx="20129">
                  <c:v>-114.55</c:v>
                </c:pt>
                <c:pt idx="20130">
                  <c:v>-284.54</c:v>
                </c:pt>
                <c:pt idx="20131">
                  <c:v>-150.0</c:v>
                </c:pt>
                <c:pt idx="20132">
                  <c:v>-965.0</c:v>
                </c:pt>
                <c:pt idx="20133">
                  <c:v>-27368.0</c:v>
                </c:pt>
                <c:pt idx="20134">
                  <c:v>-2277.75</c:v>
                </c:pt>
                <c:pt idx="20135">
                  <c:v>-289.5899999999999</c:v>
                </c:pt>
                <c:pt idx="20136">
                  <c:v>-137.89</c:v>
                </c:pt>
                <c:pt idx="20137">
                  <c:v>-488.88</c:v>
                </c:pt>
                <c:pt idx="20138">
                  <c:v>-150.0</c:v>
                </c:pt>
                <c:pt idx="20139">
                  <c:v>-309.81</c:v>
                </c:pt>
                <c:pt idx="20140">
                  <c:v>-9475.02</c:v>
                </c:pt>
                <c:pt idx="20141">
                  <c:v>-326.11</c:v>
                </c:pt>
                <c:pt idx="20142">
                  <c:v>-4839.900000000001</c:v>
                </c:pt>
                <c:pt idx="20143">
                  <c:v>-150.0</c:v>
                </c:pt>
                <c:pt idx="20144">
                  <c:v>-200.0</c:v>
                </c:pt>
                <c:pt idx="20145">
                  <c:v>-444.0</c:v>
                </c:pt>
                <c:pt idx="20146">
                  <c:v>-237.0</c:v>
                </c:pt>
                <c:pt idx="20147">
                  <c:v>-200.0</c:v>
                </c:pt>
                <c:pt idx="20148">
                  <c:v>-1020.0</c:v>
                </c:pt>
                <c:pt idx="20149">
                  <c:v>-150.0</c:v>
                </c:pt>
                <c:pt idx="20150">
                  <c:v>-250.0</c:v>
                </c:pt>
                <c:pt idx="20151">
                  <c:v>-198.81</c:v>
                </c:pt>
                <c:pt idx="20152">
                  <c:v>-148.75</c:v>
                </c:pt>
                <c:pt idx="20153">
                  <c:v>-1042.0</c:v>
                </c:pt>
                <c:pt idx="20154">
                  <c:v>-15519.52</c:v>
                </c:pt>
                <c:pt idx="20155">
                  <c:v>-10954.3</c:v>
                </c:pt>
                <c:pt idx="20156">
                  <c:v>-6990.09</c:v>
                </c:pt>
                <c:pt idx="20157">
                  <c:v>-6995.07</c:v>
                </c:pt>
                <c:pt idx="20158">
                  <c:v>-1380.0</c:v>
                </c:pt>
                <c:pt idx="20159">
                  <c:v>-265.0</c:v>
                </c:pt>
                <c:pt idx="20160">
                  <c:v>-13223.91</c:v>
                </c:pt>
                <c:pt idx="20161">
                  <c:v>-136.01</c:v>
                </c:pt>
                <c:pt idx="20162">
                  <c:v>-1400.0</c:v>
                </c:pt>
                <c:pt idx="20163">
                  <c:v>-1560.0</c:v>
                </c:pt>
                <c:pt idx="20164">
                  <c:v>-242.19</c:v>
                </c:pt>
                <c:pt idx="20165">
                  <c:v>-271.5899999999999</c:v>
                </c:pt>
                <c:pt idx="20166">
                  <c:v>-3100.0</c:v>
                </c:pt>
                <c:pt idx="20167">
                  <c:v>-124.48</c:v>
                </c:pt>
                <c:pt idx="20168">
                  <c:v>-2875.47</c:v>
                </c:pt>
                <c:pt idx="20169">
                  <c:v>-1417.0</c:v>
                </c:pt>
                <c:pt idx="20170">
                  <c:v>-196.35</c:v>
                </c:pt>
                <c:pt idx="20171">
                  <c:v>-125.14</c:v>
                </c:pt>
                <c:pt idx="20172">
                  <c:v>-106.82</c:v>
                </c:pt>
                <c:pt idx="20173">
                  <c:v>-205.33</c:v>
                </c:pt>
                <c:pt idx="20174">
                  <c:v>-22750.0</c:v>
                </c:pt>
                <c:pt idx="20175">
                  <c:v>-132.82</c:v>
                </c:pt>
                <c:pt idx="20176">
                  <c:v>-277.54</c:v>
                </c:pt>
                <c:pt idx="20177">
                  <c:v>-565.87</c:v>
                </c:pt>
                <c:pt idx="20178">
                  <c:v>-150.83</c:v>
                </c:pt>
                <c:pt idx="20179">
                  <c:v>-417.59</c:v>
                </c:pt>
                <c:pt idx="20180">
                  <c:v>-104.29</c:v>
                </c:pt>
                <c:pt idx="20181">
                  <c:v>-245.15</c:v>
                </c:pt>
                <c:pt idx="20182">
                  <c:v>-8000.0</c:v>
                </c:pt>
                <c:pt idx="20183">
                  <c:v>-100.0</c:v>
                </c:pt>
                <c:pt idx="20184">
                  <c:v>-420.0</c:v>
                </c:pt>
                <c:pt idx="20185">
                  <c:v>-2500.0</c:v>
                </c:pt>
                <c:pt idx="20186">
                  <c:v>-184.5</c:v>
                </c:pt>
                <c:pt idx="20187">
                  <c:v>-200.0</c:v>
                </c:pt>
                <c:pt idx="20188">
                  <c:v>-17560.0</c:v>
                </c:pt>
                <c:pt idx="20189">
                  <c:v>-16937.11</c:v>
                </c:pt>
                <c:pt idx="20190">
                  <c:v>-3184.19</c:v>
                </c:pt>
                <c:pt idx="20191">
                  <c:v>-1567.96</c:v>
                </c:pt>
                <c:pt idx="20192">
                  <c:v>-2027.27</c:v>
                </c:pt>
                <c:pt idx="20193">
                  <c:v>-5197.25</c:v>
                </c:pt>
                <c:pt idx="20194">
                  <c:v>-6985.23</c:v>
                </c:pt>
                <c:pt idx="20195">
                  <c:v>-5018.23</c:v>
                </c:pt>
                <c:pt idx="20196">
                  <c:v>-25.29</c:v>
                </c:pt>
                <c:pt idx="20197">
                  <c:v>-7880.0</c:v>
                </c:pt>
                <c:pt idx="20198">
                  <c:v>-2922.64</c:v>
                </c:pt>
                <c:pt idx="20199">
                  <c:v>-3011.15</c:v>
                </c:pt>
                <c:pt idx="20200">
                  <c:v>-1545.22</c:v>
                </c:pt>
                <c:pt idx="20201">
                  <c:v>-2270.0</c:v>
                </c:pt>
                <c:pt idx="20202">
                  <c:v>-527.65</c:v>
                </c:pt>
                <c:pt idx="20203">
                  <c:v>-971.8599999999979</c:v>
                </c:pt>
                <c:pt idx="20204">
                  <c:v>-194.83</c:v>
                </c:pt>
                <c:pt idx="20205">
                  <c:v>-694.4299999999994</c:v>
                </c:pt>
                <c:pt idx="20206">
                  <c:v>-1500.0</c:v>
                </c:pt>
                <c:pt idx="20207">
                  <c:v>-143.5</c:v>
                </c:pt>
                <c:pt idx="20208">
                  <c:v>-841.4</c:v>
                </c:pt>
                <c:pt idx="20209">
                  <c:v>-201.75</c:v>
                </c:pt>
                <c:pt idx="20210">
                  <c:v>-300.0</c:v>
                </c:pt>
                <c:pt idx="20211">
                  <c:v>-344.39</c:v>
                </c:pt>
                <c:pt idx="20212">
                  <c:v>-1500.0</c:v>
                </c:pt>
                <c:pt idx="20213">
                  <c:v>-279.4599999999999</c:v>
                </c:pt>
                <c:pt idx="20214">
                  <c:v>-398.96</c:v>
                </c:pt>
                <c:pt idx="20215">
                  <c:v>-13219.85</c:v>
                </c:pt>
                <c:pt idx="20216">
                  <c:v>-257.35</c:v>
                </c:pt>
                <c:pt idx="20217">
                  <c:v>-6756.86</c:v>
                </c:pt>
                <c:pt idx="20218">
                  <c:v>-7781.11</c:v>
                </c:pt>
                <c:pt idx="20219">
                  <c:v>-5621.02</c:v>
                </c:pt>
                <c:pt idx="20220">
                  <c:v>-6810.94</c:v>
                </c:pt>
                <c:pt idx="20221">
                  <c:v>-158.3</c:v>
                </c:pt>
                <c:pt idx="20222">
                  <c:v>-315.0</c:v>
                </c:pt>
                <c:pt idx="20223">
                  <c:v>-4.2</c:v>
                </c:pt>
                <c:pt idx="20224">
                  <c:v>-189897.45</c:v>
                </c:pt>
                <c:pt idx="20225">
                  <c:v>-7064.89</c:v>
                </c:pt>
                <c:pt idx="20226">
                  <c:v>-210.0</c:v>
                </c:pt>
                <c:pt idx="20227">
                  <c:v>-106.02</c:v>
                </c:pt>
                <c:pt idx="20228">
                  <c:v>-15544.0</c:v>
                </c:pt>
                <c:pt idx="20229">
                  <c:v>-1173.11</c:v>
                </c:pt>
                <c:pt idx="20230">
                  <c:v>-127.1</c:v>
                </c:pt>
                <c:pt idx="20231">
                  <c:v>-474.0</c:v>
                </c:pt>
                <c:pt idx="20232">
                  <c:v>-100.0</c:v>
                </c:pt>
                <c:pt idx="20233">
                  <c:v>-442.68</c:v>
                </c:pt>
                <c:pt idx="20234">
                  <c:v>-1565.18</c:v>
                </c:pt>
                <c:pt idx="20235">
                  <c:v>-300.0</c:v>
                </c:pt>
                <c:pt idx="20236">
                  <c:v>-101.52</c:v>
                </c:pt>
                <c:pt idx="20237">
                  <c:v>-1340.76</c:v>
                </c:pt>
                <c:pt idx="20238">
                  <c:v>-100.0</c:v>
                </c:pt>
                <c:pt idx="20239">
                  <c:v>-100.0</c:v>
                </c:pt>
                <c:pt idx="20240">
                  <c:v>-7647.01</c:v>
                </c:pt>
                <c:pt idx="20241">
                  <c:v>-604.62</c:v>
                </c:pt>
                <c:pt idx="20242">
                  <c:v>-272.0</c:v>
                </c:pt>
                <c:pt idx="20243">
                  <c:v>-599.8099999999994</c:v>
                </c:pt>
                <c:pt idx="20244">
                  <c:v>-100.0</c:v>
                </c:pt>
                <c:pt idx="20245">
                  <c:v>-535.0</c:v>
                </c:pt>
                <c:pt idx="20246">
                  <c:v>-4626.69</c:v>
                </c:pt>
                <c:pt idx="20247">
                  <c:v>-821.76</c:v>
                </c:pt>
                <c:pt idx="20248">
                  <c:v>-500.0</c:v>
                </c:pt>
                <c:pt idx="20249">
                  <c:v>-100.0</c:v>
                </c:pt>
                <c:pt idx="20250">
                  <c:v>-2651.72</c:v>
                </c:pt>
                <c:pt idx="20251">
                  <c:v>-195.51</c:v>
                </c:pt>
                <c:pt idx="20252">
                  <c:v>-100.0</c:v>
                </c:pt>
                <c:pt idx="20253">
                  <c:v>-382.5</c:v>
                </c:pt>
                <c:pt idx="20254">
                  <c:v>-2500.0</c:v>
                </c:pt>
                <c:pt idx="20255">
                  <c:v>-208.03</c:v>
                </c:pt>
                <c:pt idx="20256">
                  <c:v>-1319.59</c:v>
                </c:pt>
                <c:pt idx="20257">
                  <c:v>-140.0</c:v>
                </c:pt>
                <c:pt idx="20258">
                  <c:v>-965.0</c:v>
                </c:pt>
                <c:pt idx="20259">
                  <c:v>-10000.0</c:v>
                </c:pt>
                <c:pt idx="20260">
                  <c:v>-7520.77</c:v>
                </c:pt>
                <c:pt idx="20261">
                  <c:v>-17360.05</c:v>
                </c:pt>
                <c:pt idx="20262">
                  <c:v>-74.8</c:v>
                </c:pt>
                <c:pt idx="20263">
                  <c:v>-560.53</c:v>
                </c:pt>
                <c:pt idx="20264">
                  <c:v>-16084.25</c:v>
                </c:pt>
                <c:pt idx="20265">
                  <c:v>-650.0</c:v>
                </c:pt>
                <c:pt idx="20266">
                  <c:v>-200.0</c:v>
                </c:pt>
                <c:pt idx="20267">
                  <c:v>-29245.0</c:v>
                </c:pt>
                <c:pt idx="20268">
                  <c:v>-3861.25</c:v>
                </c:pt>
                <c:pt idx="20269">
                  <c:v>-612.2</c:v>
                </c:pt>
                <c:pt idx="20270">
                  <c:v>-701.25</c:v>
                </c:pt>
                <c:pt idx="20271">
                  <c:v>-207.7</c:v>
                </c:pt>
                <c:pt idx="20272">
                  <c:v>-178.5</c:v>
                </c:pt>
                <c:pt idx="20273">
                  <c:v>-1702.62</c:v>
                </c:pt>
                <c:pt idx="20274">
                  <c:v>-1762.0</c:v>
                </c:pt>
                <c:pt idx="20275">
                  <c:v>-483.35</c:v>
                </c:pt>
                <c:pt idx="20276">
                  <c:v>-573.69</c:v>
                </c:pt>
                <c:pt idx="20277">
                  <c:v>-4894.02</c:v>
                </c:pt>
                <c:pt idx="20278">
                  <c:v>-9980.349999999944</c:v>
                </c:pt>
                <c:pt idx="20279">
                  <c:v>-2545.66</c:v>
                </c:pt>
                <c:pt idx="20280">
                  <c:v>-3213.87</c:v>
                </c:pt>
                <c:pt idx="20281">
                  <c:v>-6.5</c:v>
                </c:pt>
                <c:pt idx="20282">
                  <c:v>-0.25</c:v>
                </c:pt>
                <c:pt idx="20283">
                  <c:v>-0.13</c:v>
                </c:pt>
                <c:pt idx="20284">
                  <c:v>-3547.8</c:v>
                </c:pt>
                <c:pt idx="20285">
                  <c:v>-913.8299999999994</c:v>
                </c:pt>
                <c:pt idx="20286">
                  <c:v>-4.71</c:v>
                </c:pt>
                <c:pt idx="20287">
                  <c:v>-744.0</c:v>
                </c:pt>
                <c:pt idx="20288">
                  <c:v>-164.88</c:v>
                </c:pt>
                <c:pt idx="20289">
                  <c:v>0.0</c:v>
                </c:pt>
                <c:pt idx="20290">
                  <c:v>-102.55</c:v>
                </c:pt>
                <c:pt idx="20291">
                  <c:v>-750.0</c:v>
                </c:pt>
                <c:pt idx="20292">
                  <c:v>-1230.32</c:v>
                </c:pt>
                <c:pt idx="20293">
                  <c:v>-242.0</c:v>
                </c:pt>
                <c:pt idx="20294">
                  <c:v>-250.0</c:v>
                </c:pt>
                <c:pt idx="20295">
                  <c:v>-232.05</c:v>
                </c:pt>
                <c:pt idx="20296">
                  <c:v>-499.8</c:v>
                </c:pt>
                <c:pt idx="20297">
                  <c:v>-1000.0</c:v>
                </c:pt>
                <c:pt idx="20298">
                  <c:v>-171.18</c:v>
                </c:pt>
                <c:pt idx="20299">
                  <c:v>-682.68</c:v>
                </c:pt>
                <c:pt idx="20300">
                  <c:v>-1164.92</c:v>
                </c:pt>
                <c:pt idx="20301">
                  <c:v>-262.3999999999999</c:v>
                </c:pt>
                <c:pt idx="20302">
                  <c:v>-333.0</c:v>
                </c:pt>
                <c:pt idx="20303">
                  <c:v>-100.0</c:v>
                </c:pt>
                <c:pt idx="20304">
                  <c:v>-1300.0</c:v>
                </c:pt>
                <c:pt idx="20305">
                  <c:v>-226.67</c:v>
                </c:pt>
                <c:pt idx="20306">
                  <c:v>-268.15</c:v>
                </c:pt>
                <c:pt idx="20307">
                  <c:v>-212.5</c:v>
                </c:pt>
                <c:pt idx="20308">
                  <c:v>-105.0</c:v>
                </c:pt>
                <c:pt idx="20309">
                  <c:v>-1549.0</c:v>
                </c:pt>
                <c:pt idx="20310">
                  <c:v>-1.78</c:v>
                </c:pt>
                <c:pt idx="20311">
                  <c:v>-5359.5</c:v>
                </c:pt>
                <c:pt idx="20312">
                  <c:v>-37.24</c:v>
                </c:pt>
                <c:pt idx="20313">
                  <c:v>-5028.72</c:v>
                </c:pt>
                <c:pt idx="20314">
                  <c:v>-3836.64</c:v>
                </c:pt>
                <c:pt idx="20315">
                  <c:v>-171.8</c:v>
                </c:pt>
                <c:pt idx="20316">
                  <c:v>-117951.6</c:v>
                </c:pt>
                <c:pt idx="20317">
                  <c:v>-593.0</c:v>
                </c:pt>
                <c:pt idx="20318">
                  <c:v>-2414.0</c:v>
                </c:pt>
                <c:pt idx="20319">
                  <c:v>-62000.0</c:v>
                </c:pt>
                <c:pt idx="20320">
                  <c:v>-1200.0</c:v>
                </c:pt>
                <c:pt idx="20321">
                  <c:v>-100.0</c:v>
                </c:pt>
                <c:pt idx="20322">
                  <c:v>-1768.0</c:v>
                </c:pt>
                <c:pt idx="20323">
                  <c:v>-2465.0</c:v>
                </c:pt>
                <c:pt idx="20324">
                  <c:v>-550.74</c:v>
                </c:pt>
                <c:pt idx="20325">
                  <c:v>-400.0</c:v>
                </c:pt>
                <c:pt idx="20326">
                  <c:v>0.0</c:v>
                </c:pt>
                <c:pt idx="20327">
                  <c:v>-700.0</c:v>
                </c:pt>
                <c:pt idx="20328">
                  <c:v>-575.3599999999979</c:v>
                </c:pt>
                <c:pt idx="20329">
                  <c:v>-185.5</c:v>
                </c:pt>
                <c:pt idx="20330">
                  <c:v>-1786.22</c:v>
                </c:pt>
                <c:pt idx="20331">
                  <c:v>-500.0</c:v>
                </c:pt>
                <c:pt idx="20332">
                  <c:v>-1929.73</c:v>
                </c:pt>
                <c:pt idx="20333">
                  <c:v>-989.0</c:v>
                </c:pt>
                <c:pt idx="20334">
                  <c:v>-1111.33</c:v>
                </c:pt>
                <c:pt idx="20335">
                  <c:v>-1530.0</c:v>
                </c:pt>
                <c:pt idx="20336">
                  <c:v>-7574.05</c:v>
                </c:pt>
                <c:pt idx="20337">
                  <c:v>-4055.0</c:v>
                </c:pt>
                <c:pt idx="20338">
                  <c:v>-8328.74</c:v>
                </c:pt>
                <c:pt idx="20339">
                  <c:v>-10.13</c:v>
                </c:pt>
                <c:pt idx="20340">
                  <c:v>-195.4</c:v>
                </c:pt>
                <c:pt idx="20341">
                  <c:v>-0.06</c:v>
                </c:pt>
                <c:pt idx="20342">
                  <c:v>-606.0</c:v>
                </c:pt>
                <c:pt idx="20343">
                  <c:v>-606.0</c:v>
                </c:pt>
                <c:pt idx="20344">
                  <c:v>-653.0</c:v>
                </c:pt>
                <c:pt idx="20345">
                  <c:v>-125000.0</c:v>
                </c:pt>
                <c:pt idx="20346">
                  <c:v>-3830.37</c:v>
                </c:pt>
                <c:pt idx="20347">
                  <c:v>-433.03</c:v>
                </c:pt>
                <c:pt idx="20348">
                  <c:v>-147.22</c:v>
                </c:pt>
                <c:pt idx="20349">
                  <c:v>-200.0</c:v>
                </c:pt>
                <c:pt idx="20350">
                  <c:v>-520.0</c:v>
                </c:pt>
                <c:pt idx="20351">
                  <c:v>-129.0</c:v>
                </c:pt>
                <c:pt idx="20352">
                  <c:v>-1347.0</c:v>
                </c:pt>
                <c:pt idx="20353">
                  <c:v>-225.0</c:v>
                </c:pt>
                <c:pt idx="20354">
                  <c:v>-481.85</c:v>
                </c:pt>
                <c:pt idx="20355">
                  <c:v>-1134.0</c:v>
                </c:pt>
                <c:pt idx="20356">
                  <c:v>-1333.33</c:v>
                </c:pt>
                <c:pt idx="20357">
                  <c:v>-2331.0</c:v>
                </c:pt>
                <c:pt idx="20358">
                  <c:v>-313.44</c:v>
                </c:pt>
                <c:pt idx="20359">
                  <c:v>-9541.5</c:v>
                </c:pt>
                <c:pt idx="20360">
                  <c:v>-119.0</c:v>
                </c:pt>
                <c:pt idx="20361">
                  <c:v>-213.54</c:v>
                </c:pt>
                <c:pt idx="20362">
                  <c:v>-105.0</c:v>
                </c:pt>
                <c:pt idx="20363">
                  <c:v>-150.0</c:v>
                </c:pt>
                <c:pt idx="20364">
                  <c:v>-22500.0</c:v>
                </c:pt>
                <c:pt idx="20365">
                  <c:v>-313.44</c:v>
                </c:pt>
                <c:pt idx="20366">
                  <c:v>-313.44</c:v>
                </c:pt>
                <c:pt idx="20367">
                  <c:v>-608.4599999999994</c:v>
                </c:pt>
                <c:pt idx="20368">
                  <c:v>-170.8</c:v>
                </c:pt>
                <c:pt idx="20369">
                  <c:v>0.0</c:v>
                </c:pt>
                <c:pt idx="20370">
                  <c:v>-100.0</c:v>
                </c:pt>
                <c:pt idx="20371">
                  <c:v>-300.0</c:v>
                </c:pt>
                <c:pt idx="20372">
                  <c:v>-3650.0</c:v>
                </c:pt>
                <c:pt idx="20373">
                  <c:v>-61.66</c:v>
                </c:pt>
                <c:pt idx="20374">
                  <c:v>420.73</c:v>
                </c:pt>
                <c:pt idx="20375">
                  <c:v>-1141.0</c:v>
                </c:pt>
                <c:pt idx="20376">
                  <c:v>-212.0</c:v>
                </c:pt>
                <c:pt idx="20377">
                  <c:v>-500.0</c:v>
                </c:pt>
                <c:pt idx="20378">
                  <c:v>-2108.25</c:v>
                </c:pt>
                <c:pt idx="20379">
                  <c:v>-6519.71</c:v>
                </c:pt>
                <c:pt idx="20380">
                  <c:v>-1460.0</c:v>
                </c:pt>
                <c:pt idx="20381">
                  <c:v>-100.0</c:v>
                </c:pt>
                <c:pt idx="20382">
                  <c:v>-570.91</c:v>
                </c:pt>
                <c:pt idx="20383">
                  <c:v>-1348.14</c:v>
                </c:pt>
                <c:pt idx="20384">
                  <c:v>-111.0</c:v>
                </c:pt>
                <c:pt idx="20385">
                  <c:v>-400.0</c:v>
                </c:pt>
                <c:pt idx="20386">
                  <c:v>-239.12</c:v>
                </c:pt>
                <c:pt idx="20387">
                  <c:v>-278.8999999999999</c:v>
                </c:pt>
                <c:pt idx="20388">
                  <c:v>-975.8</c:v>
                </c:pt>
                <c:pt idx="20389">
                  <c:v>-190.7</c:v>
                </c:pt>
                <c:pt idx="20390">
                  <c:v>-298.56</c:v>
                </c:pt>
                <c:pt idx="20391">
                  <c:v>-2600.0</c:v>
                </c:pt>
                <c:pt idx="20392">
                  <c:v>-226.1</c:v>
                </c:pt>
                <c:pt idx="20393">
                  <c:v>-397.05</c:v>
                </c:pt>
                <c:pt idx="20394">
                  <c:v>-374.85</c:v>
                </c:pt>
                <c:pt idx="20395">
                  <c:v>-127.0</c:v>
                </c:pt>
                <c:pt idx="20396">
                  <c:v>-129.73</c:v>
                </c:pt>
                <c:pt idx="20397">
                  <c:v>-186.0</c:v>
                </c:pt>
                <c:pt idx="20398">
                  <c:v>-863.87</c:v>
                </c:pt>
                <c:pt idx="20399">
                  <c:v>-350.0</c:v>
                </c:pt>
                <c:pt idx="20400">
                  <c:v>-104.76</c:v>
                </c:pt>
                <c:pt idx="20401">
                  <c:v>-100.0</c:v>
                </c:pt>
                <c:pt idx="20402">
                  <c:v>-6038.0</c:v>
                </c:pt>
                <c:pt idx="20403">
                  <c:v>-10606.48</c:v>
                </c:pt>
                <c:pt idx="20404">
                  <c:v>-1500.0</c:v>
                </c:pt>
                <c:pt idx="20405">
                  <c:v>-3023.37</c:v>
                </c:pt>
                <c:pt idx="20406">
                  <c:v>-144.0</c:v>
                </c:pt>
                <c:pt idx="20407">
                  <c:v>-320.0</c:v>
                </c:pt>
                <c:pt idx="20408">
                  <c:v>-660.0</c:v>
                </c:pt>
                <c:pt idx="20409">
                  <c:v>-405.0</c:v>
                </c:pt>
                <c:pt idx="20410">
                  <c:v>-300.0</c:v>
                </c:pt>
                <c:pt idx="20411">
                  <c:v>-384.36</c:v>
                </c:pt>
                <c:pt idx="20412">
                  <c:v>-1000.0</c:v>
                </c:pt>
                <c:pt idx="20413">
                  <c:v>-100.0</c:v>
                </c:pt>
                <c:pt idx="20414">
                  <c:v>-480.0</c:v>
                </c:pt>
                <c:pt idx="20415">
                  <c:v>-199.99</c:v>
                </c:pt>
                <c:pt idx="20416">
                  <c:v>-140.09</c:v>
                </c:pt>
                <c:pt idx="20417">
                  <c:v>-557.19</c:v>
                </c:pt>
                <c:pt idx="20418">
                  <c:v>-1635.25</c:v>
                </c:pt>
                <c:pt idx="20419">
                  <c:v>-204.2</c:v>
                </c:pt>
                <c:pt idx="20420">
                  <c:v>-7000.0</c:v>
                </c:pt>
                <c:pt idx="20421">
                  <c:v>-103.7</c:v>
                </c:pt>
                <c:pt idx="20422">
                  <c:v>0.0</c:v>
                </c:pt>
                <c:pt idx="20423">
                  <c:v>-570.22</c:v>
                </c:pt>
                <c:pt idx="20424">
                  <c:v>-16280.87</c:v>
                </c:pt>
                <c:pt idx="20425">
                  <c:v>-4.56</c:v>
                </c:pt>
                <c:pt idx="20426">
                  <c:v>-0.74</c:v>
                </c:pt>
                <c:pt idx="20427">
                  <c:v>-0.43</c:v>
                </c:pt>
                <c:pt idx="20428">
                  <c:v>-0.09</c:v>
                </c:pt>
                <c:pt idx="20429">
                  <c:v>-24.22</c:v>
                </c:pt>
                <c:pt idx="20430">
                  <c:v>-1.1</c:v>
                </c:pt>
                <c:pt idx="20431">
                  <c:v>-0.12</c:v>
                </c:pt>
                <c:pt idx="20432">
                  <c:v>-3325.0</c:v>
                </c:pt>
                <c:pt idx="20433">
                  <c:v>-4194.0</c:v>
                </c:pt>
                <c:pt idx="20434">
                  <c:v>-7834.5</c:v>
                </c:pt>
                <c:pt idx="20435">
                  <c:v>-1065.0</c:v>
                </c:pt>
                <c:pt idx="20436">
                  <c:v>-40105.0</c:v>
                </c:pt>
                <c:pt idx="20437">
                  <c:v>-178.33</c:v>
                </c:pt>
                <c:pt idx="20438">
                  <c:v>-6760.0</c:v>
                </c:pt>
                <c:pt idx="20439">
                  <c:v>-30555.0</c:v>
                </c:pt>
                <c:pt idx="20440">
                  <c:v>-114.0</c:v>
                </c:pt>
                <c:pt idx="20441">
                  <c:v>-398.65</c:v>
                </c:pt>
                <c:pt idx="20442">
                  <c:v>-110.0</c:v>
                </c:pt>
                <c:pt idx="20443">
                  <c:v>-614.9</c:v>
                </c:pt>
                <c:pt idx="20444">
                  <c:v>-2.06</c:v>
                </c:pt>
                <c:pt idx="20445">
                  <c:v>-1622.01</c:v>
                </c:pt>
                <c:pt idx="20446">
                  <c:v>-45.88</c:v>
                </c:pt>
                <c:pt idx="20447">
                  <c:v>-14.34</c:v>
                </c:pt>
                <c:pt idx="20448">
                  <c:v>-11594.83</c:v>
                </c:pt>
                <c:pt idx="20449">
                  <c:v>-5296.67</c:v>
                </c:pt>
                <c:pt idx="20450">
                  <c:v>-9.790000000000001</c:v>
                </c:pt>
                <c:pt idx="20451">
                  <c:v>-653.0</c:v>
                </c:pt>
                <c:pt idx="20452">
                  <c:v>-1150.0</c:v>
                </c:pt>
                <c:pt idx="20453">
                  <c:v>-135.0</c:v>
                </c:pt>
                <c:pt idx="20454">
                  <c:v>-166.28</c:v>
                </c:pt>
                <c:pt idx="20455">
                  <c:v>-206.48</c:v>
                </c:pt>
                <c:pt idx="20456">
                  <c:v>-263.0299999999999</c:v>
                </c:pt>
                <c:pt idx="20457">
                  <c:v>-173.0</c:v>
                </c:pt>
                <c:pt idx="20458">
                  <c:v>-979.8399999999979</c:v>
                </c:pt>
                <c:pt idx="20459">
                  <c:v>-291.5</c:v>
                </c:pt>
                <c:pt idx="20460">
                  <c:v>-206.13</c:v>
                </c:pt>
                <c:pt idx="20461">
                  <c:v>-214.3</c:v>
                </c:pt>
                <c:pt idx="20462">
                  <c:v>-366.2</c:v>
                </c:pt>
                <c:pt idx="20463">
                  <c:v>-833.51</c:v>
                </c:pt>
                <c:pt idx="20464">
                  <c:v>-250.0</c:v>
                </c:pt>
                <c:pt idx="20465">
                  <c:v>-187.11</c:v>
                </c:pt>
                <c:pt idx="20466">
                  <c:v>-12540.97</c:v>
                </c:pt>
                <c:pt idx="20467">
                  <c:v>-53.61</c:v>
                </c:pt>
                <c:pt idx="20468">
                  <c:v>-8296.0</c:v>
                </c:pt>
                <c:pt idx="20469">
                  <c:v>-71428.57</c:v>
                </c:pt>
                <c:pt idx="20470">
                  <c:v>-109274.84</c:v>
                </c:pt>
                <c:pt idx="20471">
                  <c:v>-13253.61</c:v>
                </c:pt>
                <c:pt idx="20472">
                  <c:v>-44033.1</c:v>
                </c:pt>
                <c:pt idx="20473">
                  <c:v>-21419.49</c:v>
                </c:pt>
                <c:pt idx="20474">
                  <c:v>-149.0</c:v>
                </c:pt>
                <c:pt idx="20475">
                  <c:v>-1815.0</c:v>
                </c:pt>
                <c:pt idx="20476">
                  <c:v>-151.0</c:v>
                </c:pt>
                <c:pt idx="20477">
                  <c:v>-18000.0</c:v>
                </c:pt>
                <c:pt idx="20478">
                  <c:v>-18599.83</c:v>
                </c:pt>
                <c:pt idx="20479">
                  <c:v>-1068.14</c:v>
                </c:pt>
                <c:pt idx="20480">
                  <c:v>-97.06</c:v>
                </c:pt>
                <c:pt idx="20481">
                  <c:v>-9475.62</c:v>
                </c:pt>
                <c:pt idx="20482">
                  <c:v>-2149.0</c:v>
                </c:pt>
                <c:pt idx="20483">
                  <c:v>-1227.99</c:v>
                </c:pt>
                <c:pt idx="20484">
                  <c:v>-208.25</c:v>
                </c:pt>
                <c:pt idx="20485">
                  <c:v>-128.0</c:v>
                </c:pt>
                <c:pt idx="20486">
                  <c:v>-6530.89</c:v>
                </c:pt>
                <c:pt idx="20487">
                  <c:v>-180.0</c:v>
                </c:pt>
                <c:pt idx="20488">
                  <c:v>-402.3</c:v>
                </c:pt>
                <c:pt idx="20489">
                  <c:v>-15000.0</c:v>
                </c:pt>
                <c:pt idx="20490">
                  <c:v>-1150.0</c:v>
                </c:pt>
                <c:pt idx="20491">
                  <c:v>-1150.0</c:v>
                </c:pt>
                <c:pt idx="20492">
                  <c:v>-1277.95</c:v>
                </c:pt>
                <c:pt idx="20493">
                  <c:v>-180.0</c:v>
                </c:pt>
                <c:pt idx="20494">
                  <c:v>-47632.0</c:v>
                </c:pt>
                <c:pt idx="20495">
                  <c:v>-7000.0</c:v>
                </c:pt>
                <c:pt idx="20496">
                  <c:v>-1281.04</c:v>
                </c:pt>
                <c:pt idx="20497">
                  <c:v>-47632.0</c:v>
                </c:pt>
                <c:pt idx="20498">
                  <c:v>-19360.33</c:v>
                </c:pt>
                <c:pt idx="20499">
                  <c:v>-100000.0</c:v>
                </c:pt>
                <c:pt idx="20500">
                  <c:v>-3175.0</c:v>
                </c:pt>
                <c:pt idx="20501">
                  <c:v>-4273.37</c:v>
                </c:pt>
                <c:pt idx="20502">
                  <c:v>-545.0</c:v>
                </c:pt>
                <c:pt idx="20503">
                  <c:v>-360.0</c:v>
                </c:pt>
                <c:pt idx="20504">
                  <c:v>-900.0</c:v>
                </c:pt>
                <c:pt idx="20505">
                  <c:v>-1000.0</c:v>
                </c:pt>
                <c:pt idx="20506">
                  <c:v>-100.0</c:v>
                </c:pt>
                <c:pt idx="20507">
                  <c:v>-355.49</c:v>
                </c:pt>
                <c:pt idx="20508">
                  <c:v>-750.0</c:v>
                </c:pt>
                <c:pt idx="20509">
                  <c:v>-750.0</c:v>
                </c:pt>
                <c:pt idx="20510">
                  <c:v>-307.0</c:v>
                </c:pt>
                <c:pt idx="20511">
                  <c:v>-423.0</c:v>
                </c:pt>
                <c:pt idx="20512">
                  <c:v>-201.14</c:v>
                </c:pt>
                <c:pt idx="20513">
                  <c:v>-400.0</c:v>
                </c:pt>
                <c:pt idx="20514">
                  <c:v>-300.0</c:v>
                </c:pt>
                <c:pt idx="20515">
                  <c:v>-152.35</c:v>
                </c:pt>
                <c:pt idx="20516">
                  <c:v>-1113.58</c:v>
                </c:pt>
                <c:pt idx="20517">
                  <c:v>-285.0</c:v>
                </c:pt>
                <c:pt idx="20518">
                  <c:v>-607.0</c:v>
                </c:pt>
                <c:pt idx="20519">
                  <c:v>-307.6600000000001</c:v>
                </c:pt>
                <c:pt idx="20520">
                  <c:v>-456.2</c:v>
                </c:pt>
                <c:pt idx="20521">
                  <c:v>-367.0</c:v>
                </c:pt>
                <c:pt idx="20522">
                  <c:v>-175925.0</c:v>
                </c:pt>
                <c:pt idx="20523">
                  <c:v>-18241.59</c:v>
                </c:pt>
                <c:pt idx="20524">
                  <c:v>-5704.71</c:v>
                </c:pt>
                <c:pt idx="20525">
                  <c:v>-6694.44</c:v>
                </c:pt>
                <c:pt idx="20526">
                  <c:v>-6682.52</c:v>
                </c:pt>
                <c:pt idx="20527">
                  <c:v>-164.41</c:v>
                </c:pt>
                <c:pt idx="20528">
                  <c:v>-15598.77</c:v>
                </c:pt>
                <c:pt idx="20529">
                  <c:v>-146.59</c:v>
                </c:pt>
                <c:pt idx="20530">
                  <c:v>-165.03</c:v>
                </c:pt>
                <c:pt idx="20531">
                  <c:v>-278.98</c:v>
                </c:pt>
                <c:pt idx="20532">
                  <c:v>-2323.46</c:v>
                </c:pt>
                <c:pt idx="20533">
                  <c:v>-2214.94</c:v>
                </c:pt>
                <c:pt idx="20534">
                  <c:v>-11.02</c:v>
                </c:pt>
                <c:pt idx="20535">
                  <c:v>-3370.0</c:v>
                </c:pt>
                <c:pt idx="20536">
                  <c:v>-102000.0</c:v>
                </c:pt>
                <c:pt idx="20537">
                  <c:v>-4773.62</c:v>
                </c:pt>
                <c:pt idx="20538">
                  <c:v>-335.0</c:v>
                </c:pt>
                <c:pt idx="20539">
                  <c:v>-495.0</c:v>
                </c:pt>
                <c:pt idx="20540">
                  <c:v>-225.0</c:v>
                </c:pt>
                <c:pt idx="20541">
                  <c:v>-3160.9</c:v>
                </c:pt>
                <c:pt idx="20542">
                  <c:v>-2813.07</c:v>
                </c:pt>
                <c:pt idx="20543">
                  <c:v>-650.0</c:v>
                </c:pt>
                <c:pt idx="20544">
                  <c:v>-1877.2</c:v>
                </c:pt>
                <c:pt idx="20545">
                  <c:v>-100.0</c:v>
                </c:pt>
                <c:pt idx="20546">
                  <c:v>-1178.85</c:v>
                </c:pt>
                <c:pt idx="20547">
                  <c:v>-297.5</c:v>
                </c:pt>
                <c:pt idx="20548">
                  <c:v>-3450.0</c:v>
                </c:pt>
                <c:pt idx="20549">
                  <c:v>-720.0</c:v>
                </c:pt>
                <c:pt idx="20550">
                  <c:v>-20000.0</c:v>
                </c:pt>
                <c:pt idx="20551">
                  <c:v>-11711.2</c:v>
                </c:pt>
                <c:pt idx="20552">
                  <c:v>-329.0</c:v>
                </c:pt>
                <c:pt idx="20553">
                  <c:v>-5356.0</c:v>
                </c:pt>
                <c:pt idx="20554">
                  <c:v>-463.0</c:v>
                </c:pt>
                <c:pt idx="20555">
                  <c:v>-641.0</c:v>
                </c:pt>
                <c:pt idx="20556">
                  <c:v>-8459.0</c:v>
                </c:pt>
                <c:pt idx="20557">
                  <c:v>-140.98</c:v>
                </c:pt>
                <c:pt idx="20558">
                  <c:v>-500.0</c:v>
                </c:pt>
                <c:pt idx="20559">
                  <c:v>-300.0</c:v>
                </c:pt>
                <c:pt idx="20560">
                  <c:v>-195.5</c:v>
                </c:pt>
                <c:pt idx="20561">
                  <c:v>-1871.87</c:v>
                </c:pt>
                <c:pt idx="20562">
                  <c:v>-106.13</c:v>
                </c:pt>
                <c:pt idx="20563">
                  <c:v>-225.0</c:v>
                </c:pt>
                <c:pt idx="20564">
                  <c:v>-1190.0</c:v>
                </c:pt>
                <c:pt idx="20565">
                  <c:v>-200.0</c:v>
                </c:pt>
                <c:pt idx="20566">
                  <c:v>-416.88</c:v>
                </c:pt>
                <c:pt idx="20567">
                  <c:v>-202.46</c:v>
                </c:pt>
                <c:pt idx="20568">
                  <c:v>-340.69</c:v>
                </c:pt>
                <c:pt idx="20569">
                  <c:v>-7057.54</c:v>
                </c:pt>
                <c:pt idx="20570">
                  <c:v>-270.13</c:v>
                </c:pt>
                <c:pt idx="20571">
                  <c:v>-260.0</c:v>
                </c:pt>
                <c:pt idx="20572">
                  <c:v>-478.92</c:v>
                </c:pt>
                <c:pt idx="20573">
                  <c:v>-7734.23</c:v>
                </c:pt>
                <c:pt idx="20574">
                  <c:v>-3000.0</c:v>
                </c:pt>
                <c:pt idx="20575">
                  <c:v>-2.44</c:v>
                </c:pt>
                <c:pt idx="20576">
                  <c:v>-1540.0</c:v>
                </c:pt>
                <c:pt idx="20577">
                  <c:v>-2465.0</c:v>
                </c:pt>
                <c:pt idx="20578">
                  <c:v>-917.0</c:v>
                </c:pt>
                <c:pt idx="20579">
                  <c:v>-32195.0</c:v>
                </c:pt>
                <c:pt idx="20580">
                  <c:v>-3548.95</c:v>
                </c:pt>
                <c:pt idx="20581">
                  <c:v>-309.0</c:v>
                </c:pt>
                <c:pt idx="20582">
                  <c:v>-359.18</c:v>
                </c:pt>
                <c:pt idx="20583">
                  <c:v>-1030.12</c:v>
                </c:pt>
                <c:pt idx="20584">
                  <c:v>-150.0</c:v>
                </c:pt>
                <c:pt idx="20585">
                  <c:v>-853.3499999999979</c:v>
                </c:pt>
                <c:pt idx="20586">
                  <c:v>-4053.95</c:v>
                </c:pt>
                <c:pt idx="20587">
                  <c:v>-19000.0</c:v>
                </c:pt>
                <c:pt idx="20588">
                  <c:v>-72929.0</c:v>
                </c:pt>
                <c:pt idx="20589">
                  <c:v>-18590.0</c:v>
                </c:pt>
                <c:pt idx="20590">
                  <c:v>-21511.14</c:v>
                </c:pt>
                <c:pt idx="20591">
                  <c:v>-11124.5</c:v>
                </c:pt>
                <c:pt idx="20592">
                  <c:v>-3353.0</c:v>
                </c:pt>
                <c:pt idx="20593">
                  <c:v>-1541.99</c:v>
                </c:pt>
                <c:pt idx="20594">
                  <c:v>-1500.0</c:v>
                </c:pt>
                <c:pt idx="20595">
                  <c:v>-210.44</c:v>
                </c:pt>
                <c:pt idx="20596">
                  <c:v>-1087.5</c:v>
                </c:pt>
                <c:pt idx="20597">
                  <c:v>-392.11</c:v>
                </c:pt>
                <c:pt idx="20598">
                  <c:v>-450.17</c:v>
                </c:pt>
                <c:pt idx="20599">
                  <c:v>-24181.02</c:v>
                </c:pt>
                <c:pt idx="20600">
                  <c:v>-402.75</c:v>
                </c:pt>
                <c:pt idx="20601">
                  <c:v>-299.2</c:v>
                </c:pt>
                <c:pt idx="20602">
                  <c:v>-100.0</c:v>
                </c:pt>
                <c:pt idx="20603">
                  <c:v>-2500.0</c:v>
                </c:pt>
                <c:pt idx="20604">
                  <c:v>-500.0</c:v>
                </c:pt>
                <c:pt idx="20605">
                  <c:v>-167.22</c:v>
                </c:pt>
                <c:pt idx="20606">
                  <c:v>-309.0</c:v>
                </c:pt>
                <c:pt idx="20607">
                  <c:v>-196.06</c:v>
                </c:pt>
                <c:pt idx="20608">
                  <c:v>-255.0</c:v>
                </c:pt>
                <c:pt idx="20609">
                  <c:v>-1251.38</c:v>
                </c:pt>
                <c:pt idx="20610">
                  <c:v>-624.0</c:v>
                </c:pt>
                <c:pt idx="20611">
                  <c:v>-110.96</c:v>
                </c:pt>
                <c:pt idx="20612">
                  <c:v>-632.8</c:v>
                </c:pt>
                <c:pt idx="20613">
                  <c:v>-250.0</c:v>
                </c:pt>
                <c:pt idx="20614">
                  <c:v>-110.0</c:v>
                </c:pt>
                <c:pt idx="20615">
                  <c:v>-500.0</c:v>
                </c:pt>
                <c:pt idx="20616">
                  <c:v>-599.8</c:v>
                </c:pt>
                <c:pt idx="20617">
                  <c:v>-1071.0</c:v>
                </c:pt>
                <c:pt idx="20618">
                  <c:v>-175.81</c:v>
                </c:pt>
                <c:pt idx="20619">
                  <c:v>-7222.35</c:v>
                </c:pt>
                <c:pt idx="20620">
                  <c:v>-270.39</c:v>
                </c:pt>
                <c:pt idx="20621">
                  <c:v>-1522.0</c:v>
                </c:pt>
                <c:pt idx="20622">
                  <c:v>-2050.0</c:v>
                </c:pt>
                <c:pt idx="20623">
                  <c:v>-617.3099999999994</c:v>
                </c:pt>
                <c:pt idx="20624">
                  <c:v>-1317.68</c:v>
                </c:pt>
                <c:pt idx="20625">
                  <c:v>-266.7099999999999</c:v>
                </c:pt>
                <c:pt idx="20626">
                  <c:v>-240.5</c:v>
                </c:pt>
                <c:pt idx="20627">
                  <c:v>-430.0</c:v>
                </c:pt>
                <c:pt idx="20628">
                  <c:v>-3398.69</c:v>
                </c:pt>
                <c:pt idx="20629">
                  <c:v>-1093.46</c:v>
                </c:pt>
                <c:pt idx="20630">
                  <c:v>-381.88</c:v>
                </c:pt>
                <c:pt idx="20631">
                  <c:v>-400.0</c:v>
                </c:pt>
                <c:pt idx="20632">
                  <c:v>-150.0</c:v>
                </c:pt>
                <c:pt idx="20633">
                  <c:v>-1365.33</c:v>
                </c:pt>
                <c:pt idx="20634">
                  <c:v>-5910.0</c:v>
                </c:pt>
                <c:pt idx="20635">
                  <c:v>-135.0</c:v>
                </c:pt>
                <c:pt idx="20636">
                  <c:v>-132.19</c:v>
                </c:pt>
                <c:pt idx="20637">
                  <c:v>-263.5</c:v>
                </c:pt>
                <c:pt idx="20638">
                  <c:v>-500.0</c:v>
                </c:pt>
                <c:pt idx="20639">
                  <c:v>-163.0</c:v>
                </c:pt>
                <c:pt idx="20640">
                  <c:v>-115.81</c:v>
                </c:pt>
                <c:pt idx="20641">
                  <c:v>-297.0</c:v>
                </c:pt>
                <c:pt idx="20642">
                  <c:v>-374.28</c:v>
                </c:pt>
                <c:pt idx="20643">
                  <c:v>-129.83</c:v>
                </c:pt>
                <c:pt idx="20644">
                  <c:v>-108.5</c:v>
                </c:pt>
                <c:pt idx="20645">
                  <c:v>-5266.83</c:v>
                </c:pt>
                <c:pt idx="20646">
                  <c:v>-4501.79</c:v>
                </c:pt>
                <c:pt idx="20647">
                  <c:v>-865.0</c:v>
                </c:pt>
                <c:pt idx="20648">
                  <c:v>-299.87</c:v>
                </c:pt>
                <c:pt idx="20649">
                  <c:v>-865.0</c:v>
                </c:pt>
                <c:pt idx="20650">
                  <c:v>-1082.0</c:v>
                </c:pt>
                <c:pt idx="20651">
                  <c:v>-1068.0</c:v>
                </c:pt>
                <c:pt idx="20652">
                  <c:v>-748.23</c:v>
                </c:pt>
                <c:pt idx="20653">
                  <c:v>-648.88</c:v>
                </c:pt>
                <c:pt idx="20654">
                  <c:v>-5042.97</c:v>
                </c:pt>
                <c:pt idx="20655">
                  <c:v>-95739.55</c:v>
                </c:pt>
                <c:pt idx="20656">
                  <c:v>-6394.0</c:v>
                </c:pt>
                <c:pt idx="20657">
                  <c:v>-2147.23</c:v>
                </c:pt>
                <c:pt idx="20658">
                  <c:v>-396.55</c:v>
                </c:pt>
                <c:pt idx="20659">
                  <c:v>-16568.22</c:v>
                </c:pt>
                <c:pt idx="20660">
                  <c:v>-243.56</c:v>
                </c:pt>
                <c:pt idx="20661">
                  <c:v>-3831.1</c:v>
                </c:pt>
                <c:pt idx="20662">
                  <c:v>-150.0</c:v>
                </c:pt>
                <c:pt idx="20663">
                  <c:v>-597.27</c:v>
                </c:pt>
                <c:pt idx="20664">
                  <c:v>-848.3499999999979</c:v>
                </c:pt>
                <c:pt idx="20665">
                  <c:v>-4941.64</c:v>
                </c:pt>
                <c:pt idx="20666">
                  <c:v>-5000.0</c:v>
                </c:pt>
                <c:pt idx="20667">
                  <c:v>-425.0</c:v>
                </c:pt>
                <c:pt idx="20668">
                  <c:v>-664.15</c:v>
                </c:pt>
                <c:pt idx="20669">
                  <c:v>-3485.16</c:v>
                </c:pt>
                <c:pt idx="20670">
                  <c:v>-750.0</c:v>
                </c:pt>
                <c:pt idx="20671">
                  <c:v>-930.0</c:v>
                </c:pt>
                <c:pt idx="20672">
                  <c:v>-145.73</c:v>
                </c:pt>
                <c:pt idx="20673">
                  <c:v>-185.77</c:v>
                </c:pt>
                <c:pt idx="20674">
                  <c:v>-480.5</c:v>
                </c:pt>
                <c:pt idx="20675">
                  <c:v>-386.8</c:v>
                </c:pt>
                <c:pt idx="20676">
                  <c:v>-150.0</c:v>
                </c:pt>
                <c:pt idx="20677">
                  <c:v>-297.0</c:v>
                </c:pt>
                <c:pt idx="20678">
                  <c:v>-934.0</c:v>
                </c:pt>
                <c:pt idx="20679">
                  <c:v>-558.8099999999994</c:v>
                </c:pt>
                <c:pt idx="20680">
                  <c:v>-334.62</c:v>
                </c:pt>
                <c:pt idx="20681">
                  <c:v>-150.0</c:v>
                </c:pt>
                <c:pt idx="20682">
                  <c:v>-150.0</c:v>
                </c:pt>
                <c:pt idx="20683">
                  <c:v>-1000.0</c:v>
                </c:pt>
                <c:pt idx="20684">
                  <c:v>-337.5</c:v>
                </c:pt>
                <c:pt idx="20685">
                  <c:v>-3000.0</c:v>
                </c:pt>
                <c:pt idx="20686">
                  <c:v>-100.23</c:v>
                </c:pt>
                <c:pt idx="20687">
                  <c:v>-100.0</c:v>
                </c:pt>
                <c:pt idx="20688">
                  <c:v>-185.0</c:v>
                </c:pt>
                <c:pt idx="20689">
                  <c:v>-239.43</c:v>
                </c:pt>
                <c:pt idx="20690">
                  <c:v>-208.64</c:v>
                </c:pt>
                <c:pt idx="20691">
                  <c:v>-126.31</c:v>
                </c:pt>
                <c:pt idx="20692">
                  <c:v>-284.64</c:v>
                </c:pt>
                <c:pt idx="20693">
                  <c:v>-122.31</c:v>
                </c:pt>
                <c:pt idx="20694">
                  <c:v>-1000.0</c:v>
                </c:pt>
                <c:pt idx="20695">
                  <c:v>-2118.43</c:v>
                </c:pt>
                <c:pt idx="20696">
                  <c:v>-100.0</c:v>
                </c:pt>
                <c:pt idx="20697">
                  <c:v>-2500.0</c:v>
                </c:pt>
                <c:pt idx="20698">
                  <c:v>-100.0</c:v>
                </c:pt>
                <c:pt idx="20699">
                  <c:v>-218.74</c:v>
                </c:pt>
                <c:pt idx="20700">
                  <c:v>-1585.19</c:v>
                </c:pt>
                <c:pt idx="20701">
                  <c:v>-350.0</c:v>
                </c:pt>
                <c:pt idx="20702">
                  <c:v>-1379.85</c:v>
                </c:pt>
                <c:pt idx="20703">
                  <c:v>-275.0</c:v>
                </c:pt>
                <c:pt idx="20704">
                  <c:v>-375.0</c:v>
                </c:pt>
                <c:pt idx="20705">
                  <c:v>-6000.0</c:v>
                </c:pt>
                <c:pt idx="20706">
                  <c:v>-960.0</c:v>
                </c:pt>
                <c:pt idx="20707">
                  <c:v>-124.71</c:v>
                </c:pt>
                <c:pt idx="20708">
                  <c:v>-6454.76</c:v>
                </c:pt>
                <c:pt idx="20709">
                  <c:v>-6070.18</c:v>
                </c:pt>
                <c:pt idx="20710">
                  <c:v>-256.3999999999999</c:v>
                </c:pt>
                <c:pt idx="20711">
                  <c:v>-2000.0</c:v>
                </c:pt>
                <c:pt idx="20712">
                  <c:v>-5.92</c:v>
                </c:pt>
                <c:pt idx="20713">
                  <c:v>-100.84</c:v>
                </c:pt>
                <c:pt idx="20714">
                  <c:v>-92307.69</c:v>
                </c:pt>
                <c:pt idx="20715">
                  <c:v>-257.0</c:v>
                </c:pt>
                <c:pt idx="20716">
                  <c:v>-8395.0</c:v>
                </c:pt>
                <c:pt idx="20717">
                  <c:v>-690.4299999999994</c:v>
                </c:pt>
                <c:pt idx="20718">
                  <c:v>-7420.19</c:v>
                </c:pt>
                <c:pt idx="20719">
                  <c:v>-2220.0</c:v>
                </c:pt>
                <c:pt idx="20720">
                  <c:v>-42550.0</c:v>
                </c:pt>
                <c:pt idx="20721">
                  <c:v>-8.18</c:v>
                </c:pt>
                <c:pt idx="20722">
                  <c:v>-11435.7</c:v>
                </c:pt>
                <c:pt idx="20723">
                  <c:v>-27032.06</c:v>
                </c:pt>
                <c:pt idx="20724">
                  <c:v>-1048.66</c:v>
                </c:pt>
                <c:pt idx="20725">
                  <c:v>-413.37</c:v>
                </c:pt>
                <c:pt idx="20726">
                  <c:v>-300.0</c:v>
                </c:pt>
                <c:pt idx="20727">
                  <c:v>-500.0</c:v>
                </c:pt>
                <c:pt idx="20728">
                  <c:v>-500.0</c:v>
                </c:pt>
                <c:pt idx="20729">
                  <c:v>-386.37</c:v>
                </c:pt>
                <c:pt idx="20730">
                  <c:v>-6636.54</c:v>
                </c:pt>
                <c:pt idx="20731">
                  <c:v>-750.0</c:v>
                </c:pt>
                <c:pt idx="20732">
                  <c:v>-1707.44</c:v>
                </c:pt>
                <c:pt idx="20733">
                  <c:v>-765.0</c:v>
                </c:pt>
                <c:pt idx="20734">
                  <c:v>-2057.56</c:v>
                </c:pt>
                <c:pt idx="20735">
                  <c:v>-150.74</c:v>
                </c:pt>
                <c:pt idx="20736">
                  <c:v>-900.0</c:v>
                </c:pt>
                <c:pt idx="20737">
                  <c:v>-577.0</c:v>
                </c:pt>
                <c:pt idx="20738">
                  <c:v>-1437.0</c:v>
                </c:pt>
                <c:pt idx="20739">
                  <c:v>-1000.0</c:v>
                </c:pt>
                <c:pt idx="20740">
                  <c:v>-288.0</c:v>
                </c:pt>
                <c:pt idx="20741">
                  <c:v>-170.0</c:v>
                </c:pt>
                <c:pt idx="20742">
                  <c:v>-345.34</c:v>
                </c:pt>
                <c:pt idx="20743">
                  <c:v>-90079.74</c:v>
                </c:pt>
                <c:pt idx="20744">
                  <c:v>-3564.03</c:v>
                </c:pt>
                <c:pt idx="20745">
                  <c:v>-2197.27</c:v>
                </c:pt>
                <c:pt idx="20746">
                  <c:v>-119.0</c:v>
                </c:pt>
                <c:pt idx="20747">
                  <c:v>-2218.47</c:v>
                </c:pt>
                <c:pt idx="20748">
                  <c:v>-1784.46</c:v>
                </c:pt>
                <c:pt idx="20749">
                  <c:v>-250.0</c:v>
                </c:pt>
                <c:pt idx="20750">
                  <c:v>-312.39</c:v>
                </c:pt>
                <c:pt idx="20751">
                  <c:v>-263.5</c:v>
                </c:pt>
                <c:pt idx="20752">
                  <c:v>-750.0</c:v>
                </c:pt>
                <c:pt idx="20753">
                  <c:v>-2700.0</c:v>
                </c:pt>
                <c:pt idx="20754">
                  <c:v>-257.0</c:v>
                </c:pt>
                <c:pt idx="20755">
                  <c:v>-569.04</c:v>
                </c:pt>
                <c:pt idx="20756">
                  <c:v>-250.0</c:v>
                </c:pt>
                <c:pt idx="20757">
                  <c:v>-1022.35</c:v>
                </c:pt>
                <c:pt idx="20758">
                  <c:v>-237.6</c:v>
                </c:pt>
                <c:pt idx="20759">
                  <c:v>-571.5499999999994</c:v>
                </c:pt>
                <c:pt idx="20760">
                  <c:v>-111.0</c:v>
                </c:pt>
                <c:pt idx="20761">
                  <c:v>-200.52</c:v>
                </c:pt>
                <c:pt idx="20762">
                  <c:v>-483.0</c:v>
                </c:pt>
                <c:pt idx="20763">
                  <c:v>-250.0</c:v>
                </c:pt>
                <c:pt idx="20764">
                  <c:v>-858.24</c:v>
                </c:pt>
                <c:pt idx="20765">
                  <c:v>-737.8</c:v>
                </c:pt>
                <c:pt idx="20766">
                  <c:v>-737.8</c:v>
                </c:pt>
                <c:pt idx="20767">
                  <c:v>-1400.0</c:v>
                </c:pt>
                <c:pt idx="20768">
                  <c:v>-460.85</c:v>
                </c:pt>
                <c:pt idx="20769">
                  <c:v>-1381.0</c:v>
                </c:pt>
                <c:pt idx="20770">
                  <c:v>-7.30828437E6</c:v>
                </c:pt>
                <c:pt idx="20771">
                  <c:v>-4227.09</c:v>
                </c:pt>
                <c:pt idx="20772">
                  <c:v>-6017.37</c:v>
                </c:pt>
                <c:pt idx="20773">
                  <c:v>-11613.66</c:v>
                </c:pt>
                <c:pt idx="20774">
                  <c:v>-2905.53</c:v>
                </c:pt>
                <c:pt idx="20775">
                  <c:v>-801.4299999999994</c:v>
                </c:pt>
                <c:pt idx="20776">
                  <c:v>-43.13</c:v>
                </c:pt>
                <c:pt idx="20777">
                  <c:v>-1589.79</c:v>
                </c:pt>
                <c:pt idx="20778">
                  <c:v>-288.48</c:v>
                </c:pt>
                <c:pt idx="20779">
                  <c:v>-432.71</c:v>
                </c:pt>
                <c:pt idx="20780">
                  <c:v>-1314.0</c:v>
                </c:pt>
                <c:pt idx="20781">
                  <c:v>-100.0</c:v>
                </c:pt>
                <c:pt idx="20782">
                  <c:v>-227.0</c:v>
                </c:pt>
                <c:pt idx="20783">
                  <c:v>-100.0</c:v>
                </c:pt>
                <c:pt idx="20784">
                  <c:v>0.0</c:v>
                </c:pt>
                <c:pt idx="20785">
                  <c:v>-310.97</c:v>
                </c:pt>
                <c:pt idx="20786">
                  <c:v>-116.4</c:v>
                </c:pt>
                <c:pt idx="20787">
                  <c:v>-150.0</c:v>
                </c:pt>
                <c:pt idx="20788">
                  <c:v>-368.0</c:v>
                </c:pt>
                <c:pt idx="20789">
                  <c:v>-223.48</c:v>
                </c:pt>
                <c:pt idx="20790">
                  <c:v>-1529.72</c:v>
                </c:pt>
                <c:pt idx="20791">
                  <c:v>-293.7</c:v>
                </c:pt>
                <c:pt idx="20792">
                  <c:v>-293.9299999999996</c:v>
                </c:pt>
                <c:pt idx="20793">
                  <c:v>-341.4</c:v>
                </c:pt>
                <c:pt idx="20794">
                  <c:v>-187.5</c:v>
                </c:pt>
                <c:pt idx="20795">
                  <c:v>-640.15</c:v>
                </c:pt>
                <c:pt idx="20796">
                  <c:v>-197.99</c:v>
                </c:pt>
                <c:pt idx="20797">
                  <c:v>-128.4</c:v>
                </c:pt>
                <c:pt idx="20798">
                  <c:v>-234.15</c:v>
                </c:pt>
                <c:pt idx="20799">
                  <c:v>-198.95</c:v>
                </c:pt>
                <c:pt idx="20800">
                  <c:v>-137.79</c:v>
                </c:pt>
                <c:pt idx="20801">
                  <c:v>-1260.51</c:v>
                </c:pt>
                <c:pt idx="20802">
                  <c:v>-4482.3</c:v>
                </c:pt>
                <c:pt idx="20803">
                  <c:v>-0.28</c:v>
                </c:pt>
                <c:pt idx="20804">
                  <c:v>-4.89</c:v>
                </c:pt>
                <c:pt idx="20805">
                  <c:v>-308.61</c:v>
                </c:pt>
                <c:pt idx="20806">
                  <c:v>-0.41</c:v>
                </c:pt>
                <c:pt idx="20807">
                  <c:v>-135.79</c:v>
                </c:pt>
                <c:pt idx="20808">
                  <c:v>-0.09</c:v>
                </c:pt>
                <c:pt idx="20809">
                  <c:v>-1.53</c:v>
                </c:pt>
                <c:pt idx="20810">
                  <c:v>-13588.56</c:v>
                </c:pt>
                <c:pt idx="20811">
                  <c:v>-3398.0</c:v>
                </c:pt>
                <c:pt idx="20812">
                  <c:v>-5705.85</c:v>
                </c:pt>
                <c:pt idx="20813">
                  <c:v>-122.46</c:v>
                </c:pt>
                <c:pt idx="20814">
                  <c:v>-472.02</c:v>
                </c:pt>
                <c:pt idx="20815">
                  <c:v>-4400.0</c:v>
                </c:pt>
                <c:pt idx="20816">
                  <c:v>-1240.0</c:v>
                </c:pt>
                <c:pt idx="20817">
                  <c:v>-1000.0</c:v>
                </c:pt>
                <c:pt idx="20818">
                  <c:v>-810.0</c:v>
                </c:pt>
                <c:pt idx="20819">
                  <c:v>-4867.78</c:v>
                </c:pt>
                <c:pt idx="20820">
                  <c:v>-1115.0</c:v>
                </c:pt>
                <c:pt idx="20821">
                  <c:v>-34175.25</c:v>
                </c:pt>
                <c:pt idx="20822">
                  <c:v>-264.0</c:v>
                </c:pt>
                <c:pt idx="20823">
                  <c:v>0.0</c:v>
                </c:pt>
                <c:pt idx="20824">
                  <c:v>-500.0</c:v>
                </c:pt>
                <c:pt idx="20825">
                  <c:v>-150.0</c:v>
                </c:pt>
                <c:pt idx="20826">
                  <c:v>-159.0</c:v>
                </c:pt>
                <c:pt idx="20827">
                  <c:v>-1389.05</c:v>
                </c:pt>
                <c:pt idx="20828">
                  <c:v>-110.2</c:v>
                </c:pt>
                <c:pt idx="20829">
                  <c:v>-500.0</c:v>
                </c:pt>
                <c:pt idx="20830">
                  <c:v>-112.99</c:v>
                </c:pt>
                <c:pt idx="20831">
                  <c:v>-4259.06</c:v>
                </c:pt>
                <c:pt idx="20832">
                  <c:v>-8676.6</c:v>
                </c:pt>
                <c:pt idx="20833">
                  <c:v>-665.11</c:v>
                </c:pt>
                <c:pt idx="20834">
                  <c:v>-772.4499999999994</c:v>
                </c:pt>
                <c:pt idx="20835">
                  <c:v>-8842.0</c:v>
                </c:pt>
                <c:pt idx="20836">
                  <c:v>-34.57</c:v>
                </c:pt>
                <c:pt idx="20837">
                  <c:v>-15.34</c:v>
                </c:pt>
                <c:pt idx="20838">
                  <c:v>-136506.14</c:v>
                </c:pt>
                <c:pt idx="20839">
                  <c:v>-3000.0</c:v>
                </c:pt>
                <c:pt idx="20840">
                  <c:v>-2.95</c:v>
                </c:pt>
                <c:pt idx="20841">
                  <c:v>-2.34</c:v>
                </c:pt>
                <c:pt idx="20842">
                  <c:v>-9337.869999999899</c:v>
                </c:pt>
                <c:pt idx="20843">
                  <c:v>-9337.869999999899</c:v>
                </c:pt>
                <c:pt idx="20844">
                  <c:v>-4984.51</c:v>
                </c:pt>
                <c:pt idx="20845">
                  <c:v>-10805.27</c:v>
                </c:pt>
                <c:pt idx="20846">
                  <c:v>-24959.73</c:v>
                </c:pt>
                <c:pt idx="20847">
                  <c:v>-155.65</c:v>
                </c:pt>
                <c:pt idx="20848">
                  <c:v>-128.88</c:v>
                </c:pt>
                <c:pt idx="20849">
                  <c:v>-862.3299999999994</c:v>
                </c:pt>
                <c:pt idx="20850">
                  <c:v>-1310.0</c:v>
                </c:pt>
                <c:pt idx="20851">
                  <c:v>-397.89</c:v>
                </c:pt>
                <c:pt idx="20852">
                  <c:v>-535.0</c:v>
                </c:pt>
                <c:pt idx="20853">
                  <c:v>-4500.27</c:v>
                </c:pt>
                <c:pt idx="20854">
                  <c:v>-1239.15</c:v>
                </c:pt>
                <c:pt idx="20855">
                  <c:v>-119.0</c:v>
                </c:pt>
                <c:pt idx="20856">
                  <c:v>-2961.0</c:v>
                </c:pt>
                <c:pt idx="20857">
                  <c:v>-992.15</c:v>
                </c:pt>
                <c:pt idx="20858">
                  <c:v>-1065.0</c:v>
                </c:pt>
                <c:pt idx="20859">
                  <c:v>-3746.22</c:v>
                </c:pt>
                <c:pt idx="20860">
                  <c:v>-810.88</c:v>
                </c:pt>
                <c:pt idx="20861">
                  <c:v>-104.0</c:v>
                </c:pt>
                <c:pt idx="20862">
                  <c:v>-152.2</c:v>
                </c:pt>
                <c:pt idx="20863">
                  <c:v>-133.19</c:v>
                </c:pt>
                <c:pt idx="20864">
                  <c:v>-119.0</c:v>
                </c:pt>
                <c:pt idx="20865">
                  <c:v>-3000.0</c:v>
                </c:pt>
                <c:pt idx="20866">
                  <c:v>-397.82</c:v>
                </c:pt>
                <c:pt idx="20867">
                  <c:v>-760.0</c:v>
                </c:pt>
                <c:pt idx="20868">
                  <c:v>-30.44</c:v>
                </c:pt>
                <c:pt idx="20869">
                  <c:v>-0.01</c:v>
                </c:pt>
                <c:pt idx="20870">
                  <c:v>-356.26</c:v>
                </c:pt>
                <c:pt idx="20871">
                  <c:v>-216.9</c:v>
                </c:pt>
                <c:pt idx="20872">
                  <c:v>-210.0</c:v>
                </c:pt>
                <c:pt idx="20873">
                  <c:v>-3370.0</c:v>
                </c:pt>
                <c:pt idx="20874">
                  <c:v>-2500.0</c:v>
                </c:pt>
                <c:pt idx="20875">
                  <c:v>-117.65</c:v>
                </c:pt>
                <c:pt idx="20876">
                  <c:v>-250.0</c:v>
                </c:pt>
                <c:pt idx="20877">
                  <c:v>-1107.5</c:v>
                </c:pt>
                <c:pt idx="20878">
                  <c:v>-1950.0</c:v>
                </c:pt>
                <c:pt idx="20879">
                  <c:v>-120.66</c:v>
                </c:pt>
                <c:pt idx="20880">
                  <c:v>-1000.0</c:v>
                </c:pt>
                <c:pt idx="20881">
                  <c:v>-290.0</c:v>
                </c:pt>
                <c:pt idx="20882">
                  <c:v>-252.62</c:v>
                </c:pt>
                <c:pt idx="20883">
                  <c:v>-163.64</c:v>
                </c:pt>
                <c:pt idx="20884">
                  <c:v>-317.0</c:v>
                </c:pt>
                <c:pt idx="20885">
                  <c:v>-100.0</c:v>
                </c:pt>
                <c:pt idx="20886">
                  <c:v>-5288.15</c:v>
                </c:pt>
                <c:pt idx="20887">
                  <c:v>-178.5</c:v>
                </c:pt>
                <c:pt idx="20888">
                  <c:v>-169.0</c:v>
                </c:pt>
                <c:pt idx="20889">
                  <c:v>-100.0</c:v>
                </c:pt>
                <c:pt idx="20890">
                  <c:v>-956.67</c:v>
                </c:pt>
                <c:pt idx="20891">
                  <c:v>-387.0</c:v>
                </c:pt>
                <c:pt idx="20892">
                  <c:v>-214.0</c:v>
                </c:pt>
                <c:pt idx="20893">
                  <c:v>-213.41</c:v>
                </c:pt>
                <c:pt idx="20894">
                  <c:v>-144168.64</c:v>
                </c:pt>
                <c:pt idx="20895">
                  <c:v>-1969.0</c:v>
                </c:pt>
                <c:pt idx="20896">
                  <c:v>-6713.0</c:v>
                </c:pt>
                <c:pt idx="20897">
                  <c:v>-3903.0</c:v>
                </c:pt>
                <c:pt idx="20898">
                  <c:v>-795.0</c:v>
                </c:pt>
                <c:pt idx="20899">
                  <c:v>-304.0</c:v>
                </c:pt>
                <c:pt idx="20900">
                  <c:v>-8000.0</c:v>
                </c:pt>
                <c:pt idx="20901">
                  <c:v>-9000.0</c:v>
                </c:pt>
                <c:pt idx="20902">
                  <c:v>-990.0</c:v>
                </c:pt>
                <c:pt idx="20903">
                  <c:v>-2262.47</c:v>
                </c:pt>
                <c:pt idx="20904">
                  <c:v>-122.46</c:v>
                </c:pt>
                <c:pt idx="20905">
                  <c:v>-100.0</c:v>
                </c:pt>
                <c:pt idx="20906">
                  <c:v>-1352.24</c:v>
                </c:pt>
                <c:pt idx="20907">
                  <c:v>-386.67</c:v>
                </c:pt>
                <c:pt idx="20908">
                  <c:v>-307.19</c:v>
                </c:pt>
                <c:pt idx="20909">
                  <c:v>-576.0</c:v>
                </c:pt>
                <c:pt idx="20910">
                  <c:v>-155.0</c:v>
                </c:pt>
                <c:pt idx="20911">
                  <c:v>-536.9399999999994</c:v>
                </c:pt>
                <c:pt idx="20912">
                  <c:v>-300.0</c:v>
                </c:pt>
                <c:pt idx="20913">
                  <c:v>-1305.0</c:v>
                </c:pt>
                <c:pt idx="20914">
                  <c:v>-336.55</c:v>
                </c:pt>
                <c:pt idx="20915">
                  <c:v>-601.9</c:v>
                </c:pt>
                <c:pt idx="20916">
                  <c:v>-2505.0</c:v>
                </c:pt>
                <c:pt idx="20917">
                  <c:v>-1593.63</c:v>
                </c:pt>
                <c:pt idx="20918">
                  <c:v>-150.0</c:v>
                </c:pt>
                <c:pt idx="20919">
                  <c:v>-100.0</c:v>
                </c:pt>
                <c:pt idx="20920">
                  <c:v>-103.04</c:v>
                </c:pt>
                <c:pt idx="20921">
                  <c:v>-345.97</c:v>
                </c:pt>
                <c:pt idx="20922">
                  <c:v>-632.8</c:v>
                </c:pt>
                <c:pt idx="20923">
                  <c:v>-675.0</c:v>
                </c:pt>
                <c:pt idx="20924">
                  <c:v>-202.7</c:v>
                </c:pt>
                <c:pt idx="20925">
                  <c:v>-305.3399999999999</c:v>
                </c:pt>
                <c:pt idx="20926">
                  <c:v>-125.28</c:v>
                </c:pt>
                <c:pt idx="20927">
                  <c:v>-650.0</c:v>
                </c:pt>
                <c:pt idx="20928">
                  <c:v>-212.24</c:v>
                </c:pt>
                <c:pt idx="20929">
                  <c:v>-1027.46</c:v>
                </c:pt>
                <c:pt idx="20930">
                  <c:v>-5884.82</c:v>
                </c:pt>
                <c:pt idx="20931">
                  <c:v>-429.0</c:v>
                </c:pt>
                <c:pt idx="20932">
                  <c:v>-16332.73</c:v>
                </c:pt>
                <c:pt idx="20933">
                  <c:v>-1166.95</c:v>
                </c:pt>
                <c:pt idx="20934">
                  <c:v>-6095.97</c:v>
                </c:pt>
                <c:pt idx="20935">
                  <c:v>-27979.0</c:v>
                </c:pt>
                <c:pt idx="20936">
                  <c:v>-545.0</c:v>
                </c:pt>
                <c:pt idx="20937">
                  <c:v>-3019.0</c:v>
                </c:pt>
                <c:pt idx="20938">
                  <c:v>-291.0</c:v>
                </c:pt>
                <c:pt idx="20939">
                  <c:v>-1010.0</c:v>
                </c:pt>
                <c:pt idx="20940">
                  <c:v>-990.0</c:v>
                </c:pt>
                <c:pt idx="20941">
                  <c:v>-110.0</c:v>
                </c:pt>
                <c:pt idx="20942">
                  <c:v>-225.09</c:v>
                </c:pt>
                <c:pt idx="20943">
                  <c:v>-203.91</c:v>
                </c:pt>
                <c:pt idx="20944">
                  <c:v>-253.0</c:v>
                </c:pt>
                <c:pt idx="20945">
                  <c:v>-169.81</c:v>
                </c:pt>
                <c:pt idx="20946">
                  <c:v>-100.0</c:v>
                </c:pt>
                <c:pt idx="20947">
                  <c:v>-116.62</c:v>
                </c:pt>
                <c:pt idx="20948">
                  <c:v>-178.5</c:v>
                </c:pt>
                <c:pt idx="20949">
                  <c:v>-750.0</c:v>
                </c:pt>
                <c:pt idx="20950">
                  <c:v>-368.0</c:v>
                </c:pt>
                <c:pt idx="20951">
                  <c:v>-3322.36</c:v>
                </c:pt>
                <c:pt idx="20952">
                  <c:v>-110.0</c:v>
                </c:pt>
                <c:pt idx="20953">
                  <c:v>-307.73</c:v>
                </c:pt>
                <c:pt idx="20954">
                  <c:v>-108.85</c:v>
                </c:pt>
                <c:pt idx="20955">
                  <c:v>-1959.83</c:v>
                </c:pt>
                <c:pt idx="20956">
                  <c:v>-113.83</c:v>
                </c:pt>
                <c:pt idx="20957">
                  <c:v>-202.71</c:v>
                </c:pt>
                <c:pt idx="20958">
                  <c:v>-150.0</c:v>
                </c:pt>
                <c:pt idx="20959">
                  <c:v>0.0</c:v>
                </c:pt>
                <c:pt idx="20960">
                  <c:v>-100.0</c:v>
                </c:pt>
                <c:pt idx="20961">
                  <c:v>-170.75</c:v>
                </c:pt>
                <c:pt idx="20962">
                  <c:v>-3000.0</c:v>
                </c:pt>
                <c:pt idx="20963">
                  <c:v>-254.4</c:v>
                </c:pt>
                <c:pt idx="20964">
                  <c:v>-355.98</c:v>
                </c:pt>
                <c:pt idx="20965">
                  <c:v>-225.0</c:v>
                </c:pt>
                <c:pt idx="20966">
                  <c:v>-0.07</c:v>
                </c:pt>
                <c:pt idx="20967">
                  <c:v>-5239.33</c:v>
                </c:pt>
                <c:pt idx="20968">
                  <c:v>-12.58</c:v>
                </c:pt>
                <c:pt idx="20969">
                  <c:v>-2601.36</c:v>
                </c:pt>
                <c:pt idx="20970">
                  <c:v>-1043.2</c:v>
                </c:pt>
                <c:pt idx="20971">
                  <c:v>-3832.0</c:v>
                </c:pt>
                <c:pt idx="20972">
                  <c:v>-1014.0</c:v>
                </c:pt>
                <c:pt idx="20973">
                  <c:v>-250.0</c:v>
                </c:pt>
                <c:pt idx="20974">
                  <c:v>-144.06</c:v>
                </c:pt>
                <c:pt idx="20975">
                  <c:v>-3973.3</c:v>
                </c:pt>
                <c:pt idx="20976">
                  <c:v>-250.0</c:v>
                </c:pt>
                <c:pt idx="20977">
                  <c:v>-328.5</c:v>
                </c:pt>
                <c:pt idx="20978">
                  <c:v>-652.5</c:v>
                </c:pt>
                <c:pt idx="20979">
                  <c:v>-551.03</c:v>
                </c:pt>
                <c:pt idx="20980">
                  <c:v>-360.0</c:v>
                </c:pt>
                <c:pt idx="20981">
                  <c:v>-252.33</c:v>
                </c:pt>
                <c:pt idx="20982">
                  <c:v>-275.0</c:v>
                </c:pt>
                <c:pt idx="20983">
                  <c:v>-1958.0</c:v>
                </c:pt>
                <c:pt idx="20984">
                  <c:v>-6303.78</c:v>
                </c:pt>
                <c:pt idx="20985">
                  <c:v>-6303.78</c:v>
                </c:pt>
                <c:pt idx="20986">
                  <c:v>-105856.95</c:v>
                </c:pt>
                <c:pt idx="20987">
                  <c:v>-98.01</c:v>
                </c:pt>
                <c:pt idx="20988">
                  <c:v>-9285.0</c:v>
                </c:pt>
                <c:pt idx="20989">
                  <c:v>-127.21</c:v>
                </c:pt>
                <c:pt idx="20990">
                  <c:v>-1838.0</c:v>
                </c:pt>
                <c:pt idx="20991">
                  <c:v>0.0</c:v>
                </c:pt>
                <c:pt idx="20992">
                  <c:v>-27226.0</c:v>
                </c:pt>
                <c:pt idx="20993">
                  <c:v>-2580.0</c:v>
                </c:pt>
                <c:pt idx="20994">
                  <c:v>-150.02</c:v>
                </c:pt>
                <c:pt idx="20995">
                  <c:v>-750000.0</c:v>
                </c:pt>
                <c:pt idx="20996">
                  <c:v>-100.0</c:v>
                </c:pt>
                <c:pt idx="20997">
                  <c:v>-613.57</c:v>
                </c:pt>
                <c:pt idx="20998">
                  <c:v>-700.0</c:v>
                </c:pt>
                <c:pt idx="20999">
                  <c:v>-14147.38</c:v>
                </c:pt>
                <c:pt idx="21000">
                  <c:v>-20162.13</c:v>
                </c:pt>
                <c:pt idx="21001">
                  <c:v>-121.0</c:v>
                </c:pt>
                <c:pt idx="21002">
                  <c:v>-2591.7</c:v>
                </c:pt>
                <c:pt idx="21003">
                  <c:v>-2201.84</c:v>
                </c:pt>
                <c:pt idx="21004">
                  <c:v>-431.65</c:v>
                </c:pt>
                <c:pt idx="21005">
                  <c:v>-437.72</c:v>
                </c:pt>
                <c:pt idx="21006">
                  <c:v>-153.62</c:v>
                </c:pt>
                <c:pt idx="21007">
                  <c:v>-450.0</c:v>
                </c:pt>
                <c:pt idx="21008">
                  <c:v>-150.0</c:v>
                </c:pt>
                <c:pt idx="21009">
                  <c:v>-2591.7</c:v>
                </c:pt>
                <c:pt idx="21010">
                  <c:v>-256.68</c:v>
                </c:pt>
                <c:pt idx="21011">
                  <c:v>-815.0</c:v>
                </c:pt>
                <c:pt idx="21012">
                  <c:v>-7000.0</c:v>
                </c:pt>
                <c:pt idx="21013">
                  <c:v>-262.63</c:v>
                </c:pt>
                <c:pt idx="21014">
                  <c:v>-320.0</c:v>
                </c:pt>
                <c:pt idx="21015">
                  <c:v>-1038.25</c:v>
                </c:pt>
                <c:pt idx="21016">
                  <c:v>-1866.38</c:v>
                </c:pt>
                <c:pt idx="21017">
                  <c:v>-5474.8</c:v>
                </c:pt>
                <c:pt idx="21018">
                  <c:v>-7094.96</c:v>
                </c:pt>
                <c:pt idx="21019">
                  <c:v>-24.0</c:v>
                </c:pt>
                <c:pt idx="21020">
                  <c:v>-422.6</c:v>
                </c:pt>
                <c:pt idx="21021">
                  <c:v>-932.49</c:v>
                </c:pt>
                <c:pt idx="21022">
                  <c:v>-1094.0</c:v>
                </c:pt>
                <c:pt idx="21023">
                  <c:v>-1187.0</c:v>
                </c:pt>
                <c:pt idx="21024">
                  <c:v>-887.0</c:v>
                </c:pt>
                <c:pt idx="21025">
                  <c:v>-7119.19</c:v>
                </c:pt>
                <c:pt idx="21026">
                  <c:v>-2594.0</c:v>
                </c:pt>
                <c:pt idx="21027">
                  <c:v>-41.2</c:v>
                </c:pt>
                <c:pt idx="21028">
                  <c:v>-2000.0</c:v>
                </c:pt>
                <c:pt idx="21029">
                  <c:v>-723.3399999999979</c:v>
                </c:pt>
                <c:pt idx="21030">
                  <c:v>-234.62</c:v>
                </c:pt>
                <c:pt idx="21031">
                  <c:v>-2000.0</c:v>
                </c:pt>
                <c:pt idx="21032">
                  <c:v>-126.02</c:v>
                </c:pt>
                <c:pt idx="21033">
                  <c:v>-490.74</c:v>
                </c:pt>
                <c:pt idx="21034">
                  <c:v>-361.25</c:v>
                </c:pt>
                <c:pt idx="21035">
                  <c:v>-495.16</c:v>
                </c:pt>
                <c:pt idx="21036">
                  <c:v>-125.59</c:v>
                </c:pt>
                <c:pt idx="21037">
                  <c:v>-500.0</c:v>
                </c:pt>
                <c:pt idx="21038">
                  <c:v>-356.4</c:v>
                </c:pt>
                <c:pt idx="21039">
                  <c:v>-436.83</c:v>
                </c:pt>
                <c:pt idx="21040">
                  <c:v>-432.5</c:v>
                </c:pt>
                <c:pt idx="21041">
                  <c:v>-155.22</c:v>
                </c:pt>
                <c:pt idx="21042">
                  <c:v>-315.35</c:v>
                </c:pt>
                <c:pt idx="21043">
                  <c:v>-3428.5</c:v>
                </c:pt>
                <c:pt idx="21044">
                  <c:v>-133.31</c:v>
                </c:pt>
                <c:pt idx="21045">
                  <c:v>-320.0</c:v>
                </c:pt>
                <c:pt idx="21046">
                  <c:v>-13.4</c:v>
                </c:pt>
                <c:pt idx="21047">
                  <c:v>-397.0</c:v>
                </c:pt>
                <c:pt idx="21048">
                  <c:v>-1051.88</c:v>
                </c:pt>
                <c:pt idx="21049">
                  <c:v>-406.0</c:v>
                </c:pt>
                <c:pt idx="21050">
                  <c:v>-0.99</c:v>
                </c:pt>
                <c:pt idx="21051">
                  <c:v>-50.0</c:v>
                </c:pt>
                <c:pt idx="21052">
                  <c:v>-71.73</c:v>
                </c:pt>
                <c:pt idx="21053">
                  <c:v>-2565.0</c:v>
                </c:pt>
                <c:pt idx="21054">
                  <c:v>-5800.0</c:v>
                </c:pt>
                <c:pt idx="21055">
                  <c:v>-92264.0</c:v>
                </c:pt>
                <c:pt idx="21056">
                  <c:v>-154.68</c:v>
                </c:pt>
                <c:pt idx="21057">
                  <c:v>-1100.0</c:v>
                </c:pt>
                <c:pt idx="21058">
                  <c:v>-722.0599999999994</c:v>
                </c:pt>
                <c:pt idx="21059">
                  <c:v>-118.92</c:v>
                </c:pt>
                <c:pt idx="21060">
                  <c:v>-374.0</c:v>
                </c:pt>
                <c:pt idx="21061">
                  <c:v>-1200.0</c:v>
                </c:pt>
                <c:pt idx="21062">
                  <c:v>-165.0</c:v>
                </c:pt>
                <c:pt idx="21063">
                  <c:v>-1110.6</c:v>
                </c:pt>
                <c:pt idx="21064">
                  <c:v>-659.52</c:v>
                </c:pt>
                <c:pt idx="21065">
                  <c:v>-115.0</c:v>
                </c:pt>
                <c:pt idx="21066">
                  <c:v>-500.0</c:v>
                </c:pt>
                <c:pt idx="21067">
                  <c:v>-136.0</c:v>
                </c:pt>
                <c:pt idx="21068">
                  <c:v>-2066.47</c:v>
                </c:pt>
                <c:pt idx="21069">
                  <c:v>-104.0</c:v>
                </c:pt>
                <c:pt idx="21070">
                  <c:v>-590.98</c:v>
                </c:pt>
                <c:pt idx="21071">
                  <c:v>-301.27</c:v>
                </c:pt>
                <c:pt idx="21072">
                  <c:v>-549.72</c:v>
                </c:pt>
                <c:pt idx="21073">
                  <c:v>-266.06</c:v>
                </c:pt>
                <c:pt idx="21074">
                  <c:v>-3159.0</c:v>
                </c:pt>
                <c:pt idx="21075">
                  <c:v>-12.0</c:v>
                </c:pt>
                <c:pt idx="21076">
                  <c:v>-11913.0</c:v>
                </c:pt>
                <c:pt idx="21077">
                  <c:v>-37.0</c:v>
                </c:pt>
                <c:pt idx="21078">
                  <c:v>-67683.05</c:v>
                </c:pt>
                <c:pt idx="21079">
                  <c:v>-1196.0</c:v>
                </c:pt>
                <c:pt idx="21080">
                  <c:v>-1196.0</c:v>
                </c:pt>
                <c:pt idx="21081">
                  <c:v>-475.0</c:v>
                </c:pt>
                <c:pt idx="21082">
                  <c:v>-270.0</c:v>
                </c:pt>
                <c:pt idx="21083">
                  <c:v>-634.0499999999994</c:v>
                </c:pt>
                <c:pt idx="21084">
                  <c:v>-1000.0</c:v>
                </c:pt>
                <c:pt idx="21085">
                  <c:v>-1200.0</c:v>
                </c:pt>
                <c:pt idx="21086">
                  <c:v>-1080.0</c:v>
                </c:pt>
                <c:pt idx="21087">
                  <c:v>-216.0</c:v>
                </c:pt>
                <c:pt idx="21088">
                  <c:v>-120.0</c:v>
                </c:pt>
                <c:pt idx="21089">
                  <c:v>0.0</c:v>
                </c:pt>
                <c:pt idx="21090">
                  <c:v>-400.0</c:v>
                </c:pt>
                <c:pt idx="21091">
                  <c:v>-978.1</c:v>
                </c:pt>
                <c:pt idx="21092">
                  <c:v>-100.0</c:v>
                </c:pt>
                <c:pt idx="21093">
                  <c:v>-411.0</c:v>
                </c:pt>
                <c:pt idx="21094">
                  <c:v>-300.0</c:v>
                </c:pt>
                <c:pt idx="21095">
                  <c:v>-391.5</c:v>
                </c:pt>
                <c:pt idx="21096">
                  <c:v>-786.1</c:v>
                </c:pt>
                <c:pt idx="21097">
                  <c:v>-1193.45</c:v>
                </c:pt>
                <c:pt idx="21098">
                  <c:v>-126.91</c:v>
                </c:pt>
                <c:pt idx="21099">
                  <c:v>-193.37</c:v>
                </c:pt>
                <c:pt idx="21100">
                  <c:v>-235.74</c:v>
                </c:pt>
                <c:pt idx="21101">
                  <c:v>-1553.0</c:v>
                </c:pt>
                <c:pt idx="21102">
                  <c:v>-4870.73</c:v>
                </c:pt>
                <c:pt idx="21103">
                  <c:v>-97.03</c:v>
                </c:pt>
                <c:pt idx="21104">
                  <c:v>-11348.0</c:v>
                </c:pt>
                <c:pt idx="21105">
                  <c:v>-2580.12</c:v>
                </c:pt>
                <c:pt idx="21106">
                  <c:v>-181.64</c:v>
                </c:pt>
                <c:pt idx="21107">
                  <c:v>-383.78</c:v>
                </c:pt>
                <c:pt idx="21108">
                  <c:v>-10403.81</c:v>
                </c:pt>
                <c:pt idx="21109">
                  <c:v>-110.0</c:v>
                </c:pt>
                <c:pt idx="21110">
                  <c:v>-745.18</c:v>
                </c:pt>
                <c:pt idx="21111">
                  <c:v>-235.23</c:v>
                </c:pt>
                <c:pt idx="21112">
                  <c:v>-125.0</c:v>
                </c:pt>
                <c:pt idx="21113">
                  <c:v>-1000.0</c:v>
                </c:pt>
                <c:pt idx="21114">
                  <c:v>-6000.0</c:v>
                </c:pt>
                <c:pt idx="21115">
                  <c:v>-6000.0</c:v>
                </c:pt>
                <c:pt idx="21116">
                  <c:v>-1930.0</c:v>
                </c:pt>
                <c:pt idx="21117">
                  <c:v>-3267.0</c:v>
                </c:pt>
                <c:pt idx="21118">
                  <c:v>-150.0</c:v>
                </c:pt>
                <c:pt idx="21119">
                  <c:v>-4445.42</c:v>
                </c:pt>
                <c:pt idx="21120">
                  <c:v>-3900.0</c:v>
                </c:pt>
                <c:pt idx="21121">
                  <c:v>-141.67</c:v>
                </c:pt>
                <c:pt idx="21122">
                  <c:v>-30538.0</c:v>
                </c:pt>
                <c:pt idx="21123">
                  <c:v>-3731.18</c:v>
                </c:pt>
                <c:pt idx="21124">
                  <c:v>-707.5599999999994</c:v>
                </c:pt>
                <c:pt idx="21125">
                  <c:v>-254.5</c:v>
                </c:pt>
                <c:pt idx="21126">
                  <c:v>-5131.21</c:v>
                </c:pt>
                <c:pt idx="21127">
                  <c:v>-630.3599999999979</c:v>
                </c:pt>
                <c:pt idx="21128">
                  <c:v>-2206.1</c:v>
                </c:pt>
                <c:pt idx="21129">
                  <c:v>-710.0</c:v>
                </c:pt>
                <c:pt idx="21130">
                  <c:v>-1115.0</c:v>
                </c:pt>
                <c:pt idx="21131">
                  <c:v>-107.7</c:v>
                </c:pt>
                <c:pt idx="21132">
                  <c:v>-42695.75</c:v>
                </c:pt>
                <c:pt idx="21133">
                  <c:v>-1894.0</c:v>
                </c:pt>
                <c:pt idx="21134">
                  <c:v>-10225.69</c:v>
                </c:pt>
                <c:pt idx="21135">
                  <c:v>-3737.0</c:v>
                </c:pt>
                <c:pt idx="21136">
                  <c:v>-4987.0</c:v>
                </c:pt>
                <c:pt idx="21137">
                  <c:v>-54.72</c:v>
                </c:pt>
                <c:pt idx="21138">
                  <c:v>-5829.55</c:v>
                </c:pt>
                <c:pt idx="21139">
                  <c:v>-179.4</c:v>
                </c:pt>
                <c:pt idx="21140">
                  <c:v>-251.96</c:v>
                </c:pt>
                <c:pt idx="21141">
                  <c:v>-5131.0</c:v>
                </c:pt>
                <c:pt idx="21142">
                  <c:v>-112.88</c:v>
                </c:pt>
                <c:pt idx="21143">
                  <c:v>-200.0</c:v>
                </c:pt>
                <c:pt idx="21144">
                  <c:v>-2013.02</c:v>
                </c:pt>
                <c:pt idx="21145">
                  <c:v>-1115.0</c:v>
                </c:pt>
                <c:pt idx="21146">
                  <c:v>-813.15</c:v>
                </c:pt>
                <c:pt idx="21147">
                  <c:v>-920.07</c:v>
                </c:pt>
                <c:pt idx="21148">
                  <c:v>-8897.849999999944</c:v>
                </c:pt>
                <c:pt idx="21149">
                  <c:v>-1725.0</c:v>
                </c:pt>
                <c:pt idx="21150">
                  <c:v>-900.0</c:v>
                </c:pt>
                <c:pt idx="21151">
                  <c:v>0.0</c:v>
                </c:pt>
                <c:pt idx="21152">
                  <c:v>-105.0</c:v>
                </c:pt>
                <c:pt idx="21153">
                  <c:v>-813.15</c:v>
                </c:pt>
                <c:pt idx="21154">
                  <c:v>-950.0</c:v>
                </c:pt>
                <c:pt idx="21155">
                  <c:v>-101.5</c:v>
                </c:pt>
                <c:pt idx="21156">
                  <c:v>-800.0</c:v>
                </c:pt>
                <c:pt idx="21157">
                  <c:v>-100.0</c:v>
                </c:pt>
                <c:pt idx="21158">
                  <c:v>-1636.48</c:v>
                </c:pt>
                <c:pt idx="21159">
                  <c:v>-9293.09</c:v>
                </c:pt>
                <c:pt idx="21160">
                  <c:v>-619.0</c:v>
                </c:pt>
                <c:pt idx="21161">
                  <c:v>-456.21</c:v>
                </c:pt>
                <c:pt idx="21162">
                  <c:v>-456.21</c:v>
                </c:pt>
                <c:pt idx="21163">
                  <c:v>-920.0</c:v>
                </c:pt>
                <c:pt idx="21164">
                  <c:v>-5830.48</c:v>
                </c:pt>
                <c:pt idx="21165">
                  <c:v>-24.82</c:v>
                </c:pt>
                <c:pt idx="21166">
                  <c:v>-41200.0</c:v>
                </c:pt>
                <c:pt idx="21167">
                  <c:v>-809.0</c:v>
                </c:pt>
                <c:pt idx="21168">
                  <c:v>-439.6</c:v>
                </c:pt>
                <c:pt idx="21169">
                  <c:v>-1562.54</c:v>
                </c:pt>
                <c:pt idx="21170">
                  <c:v>-150.0</c:v>
                </c:pt>
                <c:pt idx="21171">
                  <c:v>-156.25</c:v>
                </c:pt>
                <c:pt idx="21172">
                  <c:v>-174.0</c:v>
                </c:pt>
                <c:pt idx="21173">
                  <c:v>-185.5</c:v>
                </c:pt>
                <c:pt idx="21174">
                  <c:v>-260.55</c:v>
                </c:pt>
                <c:pt idx="21175">
                  <c:v>-1250.0</c:v>
                </c:pt>
                <c:pt idx="21176">
                  <c:v>-750.0</c:v>
                </c:pt>
                <c:pt idx="21177">
                  <c:v>-295.9299999999996</c:v>
                </c:pt>
                <c:pt idx="21178">
                  <c:v>-4400.0</c:v>
                </c:pt>
                <c:pt idx="21179">
                  <c:v>-975.0</c:v>
                </c:pt>
                <c:pt idx="21180">
                  <c:v>-156.67</c:v>
                </c:pt>
                <c:pt idx="21181">
                  <c:v>-245.1</c:v>
                </c:pt>
                <c:pt idx="21182">
                  <c:v>-5210.24</c:v>
                </c:pt>
                <c:pt idx="21183">
                  <c:v>-760.0</c:v>
                </c:pt>
                <c:pt idx="21184">
                  <c:v>-27.15</c:v>
                </c:pt>
                <c:pt idx="21185">
                  <c:v>-764.0</c:v>
                </c:pt>
                <c:pt idx="21186">
                  <c:v>-1113.0</c:v>
                </c:pt>
                <c:pt idx="21187">
                  <c:v>-472.5</c:v>
                </c:pt>
                <c:pt idx="21188">
                  <c:v>-384.49</c:v>
                </c:pt>
                <c:pt idx="21189">
                  <c:v>-162.19</c:v>
                </c:pt>
                <c:pt idx="21190">
                  <c:v>-148.4</c:v>
                </c:pt>
                <c:pt idx="21191">
                  <c:v>-342.33</c:v>
                </c:pt>
                <c:pt idx="21192">
                  <c:v>-342.33</c:v>
                </c:pt>
                <c:pt idx="21193">
                  <c:v>-1500.0</c:v>
                </c:pt>
                <c:pt idx="21194">
                  <c:v>-879.03</c:v>
                </c:pt>
                <c:pt idx="21195">
                  <c:v>-879.03</c:v>
                </c:pt>
                <c:pt idx="21196">
                  <c:v>-418.31</c:v>
                </c:pt>
                <c:pt idx="21197">
                  <c:v>-796.0</c:v>
                </c:pt>
                <c:pt idx="21198">
                  <c:v>-135.33</c:v>
                </c:pt>
                <c:pt idx="21199">
                  <c:v>-2187.89</c:v>
                </c:pt>
                <c:pt idx="21200">
                  <c:v>-395.68</c:v>
                </c:pt>
                <c:pt idx="21201">
                  <c:v>-4372.28</c:v>
                </c:pt>
                <c:pt idx="21202">
                  <c:v>-946.4299999999994</c:v>
                </c:pt>
                <c:pt idx="21203">
                  <c:v>-157.08</c:v>
                </c:pt>
                <c:pt idx="21204">
                  <c:v>-1408.41</c:v>
                </c:pt>
                <c:pt idx="21205">
                  <c:v>-1000.0</c:v>
                </c:pt>
                <c:pt idx="21206">
                  <c:v>-946.4299999999994</c:v>
                </c:pt>
                <c:pt idx="21207">
                  <c:v>-333.83</c:v>
                </c:pt>
                <c:pt idx="21208">
                  <c:v>-1365.48</c:v>
                </c:pt>
                <c:pt idx="21209">
                  <c:v>-222.86</c:v>
                </c:pt>
                <c:pt idx="21210">
                  <c:v>-4666.93</c:v>
                </c:pt>
                <c:pt idx="21211">
                  <c:v>-132.35</c:v>
                </c:pt>
                <c:pt idx="21212">
                  <c:v>-2400.0</c:v>
                </c:pt>
                <c:pt idx="21213">
                  <c:v>-850.0</c:v>
                </c:pt>
                <c:pt idx="21214">
                  <c:v>-12.0</c:v>
                </c:pt>
                <c:pt idx="21215">
                  <c:v>-5057.33</c:v>
                </c:pt>
                <c:pt idx="21216">
                  <c:v>-7104.0</c:v>
                </c:pt>
                <c:pt idx="21217">
                  <c:v>-445.0</c:v>
                </c:pt>
                <c:pt idx="21218">
                  <c:v>-2433.35</c:v>
                </c:pt>
                <c:pt idx="21219">
                  <c:v>-8000.0</c:v>
                </c:pt>
                <c:pt idx="21220">
                  <c:v>-4848.49</c:v>
                </c:pt>
                <c:pt idx="21221">
                  <c:v>-1028.0</c:v>
                </c:pt>
                <c:pt idx="21222">
                  <c:v>-5515.12</c:v>
                </c:pt>
                <c:pt idx="21223">
                  <c:v>-469.39</c:v>
                </c:pt>
                <c:pt idx="21224">
                  <c:v>-104.06</c:v>
                </c:pt>
                <c:pt idx="21225">
                  <c:v>-605.0</c:v>
                </c:pt>
                <c:pt idx="21226">
                  <c:v>-230.0</c:v>
                </c:pt>
                <c:pt idx="21227">
                  <c:v>-1245.0</c:v>
                </c:pt>
                <c:pt idx="21228">
                  <c:v>-774.87</c:v>
                </c:pt>
                <c:pt idx="21229">
                  <c:v>-3793.09</c:v>
                </c:pt>
                <c:pt idx="21230">
                  <c:v>-12037.73</c:v>
                </c:pt>
                <c:pt idx="21231">
                  <c:v>-10000.0</c:v>
                </c:pt>
                <c:pt idx="21232">
                  <c:v>-2197.72</c:v>
                </c:pt>
                <c:pt idx="21233">
                  <c:v>-287.8</c:v>
                </c:pt>
                <c:pt idx="21234">
                  <c:v>-2317.86</c:v>
                </c:pt>
                <c:pt idx="21235">
                  <c:v>-287.8</c:v>
                </c:pt>
                <c:pt idx="21236">
                  <c:v>-150.0</c:v>
                </c:pt>
                <c:pt idx="21237">
                  <c:v>-145.83</c:v>
                </c:pt>
                <c:pt idx="21238">
                  <c:v>-964.29</c:v>
                </c:pt>
                <c:pt idx="21239">
                  <c:v>-4396.36</c:v>
                </c:pt>
                <c:pt idx="21240">
                  <c:v>-2500.0</c:v>
                </c:pt>
                <c:pt idx="21241">
                  <c:v>-387.35</c:v>
                </c:pt>
                <c:pt idx="21242">
                  <c:v>-1475.92</c:v>
                </c:pt>
                <c:pt idx="21243">
                  <c:v>-120.0</c:v>
                </c:pt>
                <c:pt idx="21244">
                  <c:v>-21.66</c:v>
                </c:pt>
                <c:pt idx="21245">
                  <c:v>-24.52</c:v>
                </c:pt>
                <c:pt idx="21246">
                  <c:v>-831.66</c:v>
                </c:pt>
                <c:pt idx="21247">
                  <c:v>-22367.59</c:v>
                </c:pt>
                <c:pt idx="21248">
                  <c:v>-2958.9</c:v>
                </c:pt>
                <c:pt idx="21249">
                  <c:v>-882.48</c:v>
                </c:pt>
                <c:pt idx="21250">
                  <c:v>0.0</c:v>
                </c:pt>
                <c:pt idx="21251">
                  <c:v>-386.89</c:v>
                </c:pt>
                <c:pt idx="21252">
                  <c:v>-3000.0</c:v>
                </c:pt>
                <c:pt idx="21253">
                  <c:v>-3405.33</c:v>
                </c:pt>
                <c:pt idx="21254">
                  <c:v>-200.0</c:v>
                </c:pt>
                <c:pt idx="21255">
                  <c:v>-229.5</c:v>
                </c:pt>
                <c:pt idx="21256">
                  <c:v>-10098.83</c:v>
                </c:pt>
                <c:pt idx="21257">
                  <c:v>-0.36</c:v>
                </c:pt>
                <c:pt idx="21258">
                  <c:v>-11000.0</c:v>
                </c:pt>
                <c:pt idx="21259">
                  <c:v>-240.2</c:v>
                </c:pt>
                <c:pt idx="21260">
                  <c:v>-1800.0</c:v>
                </c:pt>
                <c:pt idx="21261">
                  <c:v>-38868.0</c:v>
                </c:pt>
                <c:pt idx="21262">
                  <c:v>-206.55</c:v>
                </c:pt>
                <c:pt idx="21263">
                  <c:v>-1903.44</c:v>
                </c:pt>
                <c:pt idx="21264">
                  <c:v>-900.0</c:v>
                </c:pt>
                <c:pt idx="21265">
                  <c:v>-328.0</c:v>
                </c:pt>
                <c:pt idx="21266">
                  <c:v>-224.64</c:v>
                </c:pt>
                <c:pt idx="21267">
                  <c:v>-520.0</c:v>
                </c:pt>
                <c:pt idx="21268">
                  <c:v>-2970.0</c:v>
                </c:pt>
                <c:pt idx="21269">
                  <c:v>-894.0</c:v>
                </c:pt>
                <c:pt idx="21270">
                  <c:v>-500.0</c:v>
                </c:pt>
                <c:pt idx="21271">
                  <c:v>-161.7</c:v>
                </c:pt>
                <c:pt idx="21272">
                  <c:v>-217.5</c:v>
                </c:pt>
                <c:pt idx="21273">
                  <c:v>-2825.0</c:v>
                </c:pt>
                <c:pt idx="21274">
                  <c:v>-430.02</c:v>
                </c:pt>
                <c:pt idx="21275">
                  <c:v>-637.66</c:v>
                </c:pt>
                <c:pt idx="21276">
                  <c:v>-1930.0</c:v>
                </c:pt>
                <c:pt idx="21277">
                  <c:v>-3818.22</c:v>
                </c:pt>
                <c:pt idx="21278">
                  <c:v>-414.0</c:v>
                </c:pt>
                <c:pt idx="21279">
                  <c:v>-17682.86</c:v>
                </c:pt>
                <c:pt idx="21280">
                  <c:v>-14.84</c:v>
                </c:pt>
                <c:pt idx="21281">
                  <c:v>-5465.79</c:v>
                </c:pt>
                <c:pt idx="21282">
                  <c:v>-26.0</c:v>
                </c:pt>
                <c:pt idx="21283">
                  <c:v>-9362.0</c:v>
                </c:pt>
                <c:pt idx="21284">
                  <c:v>-17985.0</c:v>
                </c:pt>
                <c:pt idx="21285">
                  <c:v>-2650.0</c:v>
                </c:pt>
                <c:pt idx="21286">
                  <c:v>-1000.0</c:v>
                </c:pt>
                <c:pt idx="21287">
                  <c:v>-6020.0</c:v>
                </c:pt>
                <c:pt idx="21288">
                  <c:v>-124.54</c:v>
                </c:pt>
                <c:pt idx="21289">
                  <c:v>-175.0</c:v>
                </c:pt>
                <c:pt idx="21290">
                  <c:v>-125.0</c:v>
                </c:pt>
                <c:pt idx="21291">
                  <c:v>-3398.64</c:v>
                </c:pt>
                <c:pt idx="21292">
                  <c:v>-210.0</c:v>
                </c:pt>
                <c:pt idx="21293">
                  <c:v>-140.0</c:v>
                </c:pt>
                <c:pt idx="21294">
                  <c:v>-200.0</c:v>
                </c:pt>
                <c:pt idx="21295">
                  <c:v>-1500.0</c:v>
                </c:pt>
                <c:pt idx="21296">
                  <c:v>-100.59</c:v>
                </c:pt>
                <c:pt idx="21297">
                  <c:v>-888.77</c:v>
                </c:pt>
                <c:pt idx="21298">
                  <c:v>-4500.0</c:v>
                </c:pt>
                <c:pt idx="21299">
                  <c:v>-650.0</c:v>
                </c:pt>
                <c:pt idx="21300">
                  <c:v>-1431.69</c:v>
                </c:pt>
                <c:pt idx="21301">
                  <c:v>-799.55</c:v>
                </c:pt>
                <c:pt idx="21302">
                  <c:v>-837.97</c:v>
                </c:pt>
                <c:pt idx="21303">
                  <c:v>-340.64</c:v>
                </c:pt>
                <c:pt idx="21304">
                  <c:v>-100.0</c:v>
                </c:pt>
                <c:pt idx="21305">
                  <c:v>-300.0</c:v>
                </c:pt>
                <c:pt idx="21306">
                  <c:v>-500.0</c:v>
                </c:pt>
                <c:pt idx="21307">
                  <c:v>-238.0</c:v>
                </c:pt>
                <c:pt idx="21308">
                  <c:v>-100.0</c:v>
                </c:pt>
                <c:pt idx="21309">
                  <c:v>-500.0</c:v>
                </c:pt>
                <c:pt idx="21310">
                  <c:v>-206.1</c:v>
                </c:pt>
                <c:pt idx="21311">
                  <c:v>-1878.5</c:v>
                </c:pt>
                <c:pt idx="21312">
                  <c:v>-206.12</c:v>
                </c:pt>
                <c:pt idx="21313">
                  <c:v>-1961.22</c:v>
                </c:pt>
                <c:pt idx="21314">
                  <c:v>-1322.0</c:v>
                </c:pt>
                <c:pt idx="21315">
                  <c:v>-1810.56</c:v>
                </c:pt>
                <c:pt idx="21316">
                  <c:v>-382.0</c:v>
                </c:pt>
                <c:pt idx="21317">
                  <c:v>-59844.76</c:v>
                </c:pt>
                <c:pt idx="21318">
                  <c:v>-13.82</c:v>
                </c:pt>
                <c:pt idx="21319">
                  <c:v>-35775.16</c:v>
                </c:pt>
                <c:pt idx="21320">
                  <c:v>-5108.12</c:v>
                </c:pt>
                <c:pt idx="21321">
                  <c:v>-540.0</c:v>
                </c:pt>
                <c:pt idx="21322">
                  <c:v>-956.49</c:v>
                </c:pt>
                <c:pt idx="21323">
                  <c:v>-7488.81</c:v>
                </c:pt>
                <c:pt idx="21324">
                  <c:v>-61017.14</c:v>
                </c:pt>
                <c:pt idx="21325">
                  <c:v>-150.0</c:v>
                </c:pt>
                <c:pt idx="21326">
                  <c:v>-2068.38</c:v>
                </c:pt>
                <c:pt idx="21327">
                  <c:v>-703.98</c:v>
                </c:pt>
                <c:pt idx="21328">
                  <c:v>-2014.33</c:v>
                </c:pt>
                <c:pt idx="21329">
                  <c:v>-403.56</c:v>
                </c:pt>
                <c:pt idx="21330">
                  <c:v>-175.0</c:v>
                </c:pt>
                <c:pt idx="21331">
                  <c:v>-1338.5</c:v>
                </c:pt>
                <c:pt idx="21332">
                  <c:v>-1007.43</c:v>
                </c:pt>
                <c:pt idx="21333">
                  <c:v>-875.0</c:v>
                </c:pt>
                <c:pt idx="21334">
                  <c:v>-484.0</c:v>
                </c:pt>
                <c:pt idx="21335">
                  <c:v>-243.38</c:v>
                </c:pt>
                <c:pt idx="21336">
                  <c:v>-1121.0</c:v>
                </c:pt>
                <c:pt idx="21337">
                  <c:v>-771.47</c:v>
                </c:pt>
                <c:pt idx="21338">
                  <c:v>-250.0</c:v>
                </c:pt>
                <c:pt idx="21339">
                  <c:v>-200.0</c:v>
                </c:pt>
                <c:pt idx="21340">
                  <c:v>-120.0</c:v>
                </c:pt>
                <c:pt idx="21341">
                  <c:v>-1193.97</c:v>
                </c:pt>
                <c:pt idx="21342">
                  <c:v>-4957.0</c:v>
                </c:pt>
                <c:pt idx="21343">
                  <c:v>-7500.0</c:v>
                </c:pt>
                <c:pt idx="21344">
                  <c:v>-20981.32</c:v>
                </c:pt>
                <c:pt idx="21345">
                  <c:v>-10022.91</c:v>
                </c:pt>
                <c:pt idx="21346">
                  <c:v>-598.48</c:v>
                </c:pt>
                <c:pt idx="21347">
                  <c:v>-197.08</c:v>
                </c:pt>
                <c:pt idx="21348">
                  <c:v>-160.0</c:v>
                </c:pt>
                <c:pt idx="21349">
                  <c:v>-1493.12</c:v>
                </c:pt>
                <c:pt idx="21350">
                  <c:v>-400.0</c:v>
                </c:pt>
                <c:pt idx="21351">
                  <c:v>-39200.0</c:v>
                </c:pt>
                <c:pt idx="21352">
                  <c:v>-375.0</c:v>
                </c:pt>
                <c:pt idx="21353">
                  <c:v>-200.0</c:v>
                </c:pt>
                <c:pt idx="21354">
                  <c:v>-2500.0</c:v>
                </c:pt>
                <c:pt idx="21355">
                  <c:v>-500.0</c:v>
                </c:pt>
                <c:pt idx="21356">
                  <c:v>-1041.51</c:v>
                </c:pt>
                <c:pt idx="21357">
                  <c:v>-1779.2</c:v>
                </c:pt>
                <c:pt idx="21358">
                  <c:v>-384.9</c:v>
                </c:pt>
                <c:pt idx="21359">
                  <c:v>-246.43</c:v>
                </c:pt>
                <c:pt idx="21360">
                  <c:v>-700.0</c:v>
                </c:pt>
                <c:pt idx="21361">
                  <c:v>-325.0</c:v>
                </c:pt>
                <c:pt idx="21362">
                  <c:v>-525.0</c:v>
                </c:pt>
                <c:pt idx="21363">
                  <c:v>-933.28</c:v>
                </c:pt>
                <c:pt idx="21364">
                  <c:v>-211.64</c:v>
                </c:pt>
                <c:pt idx="21365">
                  <c:v>-111.25</c:v>
                </c:pt>
                <c:pt idx="21366">
                  <c:v>-178.5</c:v>
                </c:pt>
                <c:pt idx="21367">
                  <c:v>-259.0</c:v>
                </c:pt>
                <c:pt idx="21368">
                  <c:v>-300.0</c:v>
                </c:pt>
                <c:pt idx="21369">
                  <c:v>-2367.5</c:v>
                </c:pt>
                <c:pt idx="21370">
                  <c:v>-490.0</c:v>
                </c:pt>
                <c:pt idx="21371">
                  <c:v>-305.0</c:v>
                </c:pt>
                <c:pt idx="21372">
                  <c:v>-1500.0</c:v>
                </c:pt>
                <c:pt idx="21373">
                  <c:v>-153.08</c:v>
                </c:pt>
                <c:pt idx="21374">
                  <c:v>-537.75</c:v>
                </c:pt>
                <c:pt idx="21375">
                  <c:v>-405.68</c:v>
                </c:pt>
                <c:pt idx="21376">
                  <c:v>-261.6600000000001</c:v>
                </c:pt>
                <c:pt idx="21377">
                  <c:v>-480.0</c:v>
                </c:pt>
                <c:pt idx="21378">
                  <c:v>-325.0</c:v>
                </c:pt>
                <c:pt idx="21379">
                  <c:v>-512.3</c:v>
                </c:pt>
                <c:pt idx="21380">
                  <c:v>-640.4299999999994</c:v>
                </c:pt>
                <c:pt idx="21381">
                  <c:v>-1000.0</c:v>
                </c:pt>
                <c:pt idx="21382">
                  <c:v>-126.41</c:v>
                </c:pt>
                <c:pt idx="21383">
                  <c:v>-5000.0</c:v>
                </c:pt>
                <c:pt idx="21384">
                  <c:v>-314.56</c:v>
                </c:pt>
                <c:pt idx="21385">
                  <c:v>-165.0</c:v>
                </c:pt>
                <c:pt idx="21386">
                  <c:v>-4500.0</c:v>
                </c:pt>
                <c:pt idx="21387">
                  <c:v>-458.47</c:v>
                </c:pt>
                <c:pt idx="21388">
                  <c:v>-504.12</c:v>
                </c:pt>
                <c:pt idx="21389">
                  <c:v>-600.0</c:v>
                </c:pt>
                <c:pt idx="21390">
                  <c:v>-1666.65</c:v>
                </c:pt>
                <c:pt idx="21391">
                  <c:v>-170.17</c:v>
                </c:pt>
                <c:pt idx="21392">
                  <c:v>-1666.65</c:v>
                </c:pt>
                <c:pt idx="21393">
                  <c:v>-1666.65</c:v>
                </c:pt>
                <c:pt idx="21394">
                  <c:v>-2499.27</c:v>
                </c:pt>
                <c:pt idx="21395">
                  <c:v>-6775.88</c:v>
                </c:pt>
                <c:pt idx="21396">
                  <c:v>266.18</c:v>
                </c:pt>
                <c:pt idx="21397">
                  <c:v>-193.45</c:v>
                </c:pt>
                <c:pt idx="21398">
                  <c:v>-933.8199999999994</c:v>
                </c:pt>
                <c:pt idx="21399">
                  <c:v>-12637.37</c:v>
                </c:pt>
                <c:pt idx="21400">
                  <c:v>-489.0</c:v>
                </c:pt>
                <c:pt idx="21401">
                  <c:v>-494.0</c:v>
                </c:pt>
                <c:pt idx="21402">
                  <c:v>-10858.75</c:v>
                </c:pt>
                <c:pt idx="21403">
                  <c:v>-339.07</c:v>
                </c:pt>
                <c:pt idx="21404">
                  <c:v>-3014.0</c:v>
                </c:pt>
                <c:pt idx="21405">
                  <c:v>-1020.5</c:v>
                </c:pt>
                <c:pt idx="21406">
                  <c:v>-5220.44</c:v>
                </c:pt>
                <c:pt idx="21407">
                  <c:v>-1780.0</c:v>
                </c:pt>
                <c:pt idx="21408">
                  <c:v>-605.0</c:v>
                </c:pt>
                <c:pt idx="21409">
                  <c:v>-200.0</c:v>
                </c:pt>
                <c:pt idx="21410">
                  <c:v>-257.98</c:v>
                </c:pt>
                <c:pt idx="21411">
                  <c:v>-350.0</c:v>
                </c:pt>
                <c:pt idx="21412">
                  <c:v>-200.0</c:v>
                </c:pt>
                <c:pt idx="21413">
                  <c:v>-397.07</c:v>
                </c:pt>
                <c:pt idx="21414">
                  <c:v>-31103.0</c:v>
                </c:pt>
                <c:pt idx="21415">
                  <c:v>-530.12</c:v>
                </c:pt>
                <c:pt idx="21416">
                  <c:v>-2655.83</c:v>
                </c:pt>
                <c:pt idx="21417">
                  <c:v>-1009.38</c:v>
                </c:pt>
                <c:pt idx="21418">
                  <c:v>-119.0</c:v>
                </c:pt>
                <c:pt idx="21419">
                  <c:v>-656.41</c:v>
                </c:pt>
                <c:pt idx="21420">
                  <c:v>-800.0</c:v>
                </c:pt>
                <c:pt idx="21421">
                  <c:v>-150.0</c:v>
                </c:pt>
                <c:pt idx="21422">
                  <c:v>-281.0</c:v>
                </c:pt>
                <c:pt idx="21423">
                  <c:v>-110.0</c:v>
                </c:pt>
                <c:pt idx="21424">
                  <c:v>-129.62</c:v>
                </c:pt>
                <c:pt idx="21425">
                  <c:v>-100.0</c:v>
                </c:pt>
                <c:pt idx="21426">
                  <c:v>-174.31</c:v>
                </c:pt>
                <c:pt idx="21427">
                  <c:v>-395.08</c:v>
                </c:pt>
                <c:pt idx="21428">
                  <c:v>-418.8</c:v>
                </c:pt>
                <c:pt idx="21429">
                  <c:v>-699.9299999999994</c:v>
                </c:pt>
                <c:pt idx="21430">
                  <c:v>-133.5</c:v>
                </c:pt>
                <c:pt idx="21431">
                  <c:v>-137.46</c:v>
                </c:pt>
                <c:pt idx="21432">
                  <c:v>-2827.05</c:v>
                </c:pt>
                <c:pt idx="21433">
                  <c:v>-958.6</c:v>
                </c:pt>
                <c:pt idx="21434">
                  <c:v>-164.0</c:v>
                </c:pt>
                <c:pt idx="21435">
                  <c:v>-1265.0</c:v>
                </c:pt>
                <c:pt idx="21436">
                  <c:v>-450.0</c:v>
                </c:pt>
                <c:pt idx="21437">
                  <c:v>0.0</c:v>
                </c:pt>
                <c:pt idx="21438">
                  <c:v>-3239.7</c:v>
                </c:pt>
                <c:pt idx="21439">
                  <c:v>-280.62</c:v>
                </c:pt>
                <c:pt idx="21440">
                  <c:v>-1090.32</c:v>
                </c:pt>
                <c:pt idx="21441">
                  <c:v>-105.97</c:v>
                </c:pt>
                <c:pt idx="21442">
                  <c:v>-7.1</c:v>
                </c:pt>
                <c:pt idx="21443">
                  <c:v>-15.0</c:v>
                </c:pt>
                <c:pt idx="21444">
                  <c:v>-1.0</c:v>
                </c:pt>
                <c:pt idx="21445">
                  <c:v>-0.2</c:v>
                </c:pt>
                <c:pt idx="21446">
                  <c:v>-9744.549999999987</c:v>
                </c:pt>
                <c:pt idx="21447">
                  <c:v>-345.23</c:v>
                </c:pt>
                <c:pt idx="21448">
                  <c:v>-3.78701205E6</c:v>
                </c:pt>
                <c:pt idx="21449">
                  <c:v>-2520.31</c:v>
                </c:pt>
                <c:pt idx="21450">
                  <c:v>-11.76</c:v>
                </c:pt>
                <c:pt idx="21451">
                  <c:v>-455.63</c:v>
                </c:pt>
                <c:pt idx="21452">
                  <c:v>-2828.82</c:v>
                </c:pt>
                <c:pt idx="21453">
                  <c:v>-3175.26</c:v>
                </c:pt>
                <c:pt idx="21454">
                  <c:v>-298.23</c:v>
                </c:pt>
                <c:pt idx="21455">
                  <c:v>-385.0</c:v>
                </c:pt>
                <c:pt idx="21456">
                  <c:v>-252.17</c:v>
                </c:pt>
                <c:pt idx="21457">
                  <c:v>-652.66</c:v>
                </c:pt>
                <c:pt idx="21458">
                  <c:v>-4680.03</c:v>
                </c:pt>
                <c:pt idx="21459">
                  <c:v>-200.0</c:v>
                </c:pt>
                <c:pt idx="21460">
                  <c:v>-9000.0</c:v>
                </c:pt>
                <c:pt idx="21461">
                  <c:v>-1529.0</c:v>
                </c:pt>
                <c:pt idx="21462">
                  <c:v>-3000.0</c:v>
                </c:pt>
                <c:pt idx="21463">
                  <c:v>-250.0</c:v>
                </c:pt>
                <c:pt idx="21464">
                  <c:v>-1013.0</c:v>
                </c:pt>
                <c:pt idx="21465">
                  <c:v>-52.22</c:v>
                </c:pt>
                <c:pt idx="21466">
                  <c:v>-200.0</c:v>
                </c:pt>
                <c:pt idx="21467">
                  <c:v>-1822.54</c:v>
                </c:pt>
                <c:pt idx="21468">
                  <c:v>-461.01</c:v>
                </c:pt>
                <c:pt idx="21469">
                  <c:v>-50533.0</c:v>
                </c:pt>
                <c:pt idx="21470">
                  <c:v>-4160.0</c:v>
                </c:pt>
                <c:pt idx="21471">
                  <c:v>-121.0</c:v>
                </c:pt>
                <c:pt idx="21472">
                  <c:v>-142.0</c:v>
                </c:pt>
                <c:pt idx="21473">
                  <c:v>-776.55</c:v>
                </c:pt>
                <c:pt idx="21474">
                  <c:v>-111.5</c:v>
                </c:pt>
                <c:pt idx="21475">
                  <c:v>-132.0</c:v>
                </c:pt>
                <c:pt idx="21476">
                  <c:v>-502.0</c:v>
                </c:pt>
                <c:pt idx="21477">
                  <c:v>-200.0</c:v>
                </c:pt>
                <c:pt idx="21478">
                  <c:v>-776.55</c:v>
                </c:pt>
                <c:pt idx="21479">
                  <c:v>-682.5</c:v>
                </c:pt>
                <c:pt idx="21480">
                  <c:v>-260.6600000000001</c:v>
                </c:pt>
                <c:pt idx="21481">
                  <c:v>-3326.1</c:v>
                </c:pt>
                <c:pt idx="21482">
                  <c:v>-581.0</c:v>
                </c:pt>
                <c:pt idx="21483">
                  <c:v>-1856.39</c:v>
                </c:pt>
                <c:pt idx="21484">
                  <c:v>-1391.0</c:v>
                </c:pt>
                <c:pt idx="21485">
                  <c:v>-5162.73</c:v>
                </c:pt>
                <c:pt idx="21486">
                  <c:v>-607.01</c:v>
                </c:pt>
                <c:pt idx="21487">
                  <c:v>-256.4299999999996</c:v>
                </c:pt>
                <c:pt idx="21488">
                  <c:v>-0.98</c:v>
                </c:pt>
                <c:pt idx="21489">
                  <c:v>-7508.42</c:v>
                </c:pt>
                <c:pt idx="21490">
                  <c:v>-113.0</c:v>
                </c:pt>
                <c:pt idx="21491">
                  <c:v>-52830.0</c:v>
                </c:pt>
                <c:pt idx="21492">
                  <c:v>-6073.0</c:v>
                </c:pt>
                <c:pt idx="21493">
                  <c:v>-120.0</c:v>
                </c:pt>
                <c:pt idx="21494">
                  <c:v>1242.67</c:v>
                </c:pt>
                <c:pt idx="21495">
                  <c:v>-200.0</c:v>
                </c:pt>
                <c:pt idx="21496">
                  <c:v>-150.0</c:v>
                </c:pt>
                <c:pt idx="21497">
                  <c:v>-3317.1</c:v>
                </c:pt>
                <c:pt idx="21498">
                  <c:v>-670.21</c:v>
                </c:pt>
                <c:pt idx="21499">
                  <c:v>-811.92</c:v>
                </c:pt>
                <c:pt idx="21500">
                  <c:v>-100.0</c:v>
                </c:pt>
                <c:pt idx="21501">
                  <c:v>-312.5</c:v>
                </c:pt>
                <c:pt idx="21502">
                  <c:v>-2834.0</c:v>
                </c:pt>
                <c:pt idx="21503">
                  <c:v>-561.75</c:v>
                </c:pt>
                <c:pt idx="21504">
                  <c:v>-1500.0</c:v>
                </c:pt>
                <c:pt idx="21505">
                  <c:v>-1445.88</c:v>
                </c:pt>
                <c:pt idx="21506">
                  <c:v>-1000.0</c:v>
                </c:pt>
                <c:pt idx="21507">
                  <c:v>-100.0</c:v>
                </c:pt>
                <c:pt idx="21508">
                  <c:v>-708.23</c:v>
                </c:pt>
                <c:pt idx="21509">
                  <c:v>-162.6</c:v>
                </c:pt>
                <c:pt idx="21510">
                  <c:v>-6083.56</c:v>
                </c:pt>
                <c:pt idx="21511">
                  <c:v>-2439.0</c:v>
                </c:pt>
                <c:pt idx="21512">
                  <c:v>-687.17</c:v>
                </c:pt>
                <c:pt idx="21513">
                  <c:v>-217.0</c:v>
                </c:pt>
                <c:pt idx="21514">
                  <c:v>-169.0</c:v>
                </c:pt>
                <c:pt idx="21515">
                  <c:v>-2915.0</c:v>
                </c:pt>
                <c:pt idx="21516">
                  <c:v>-1725.0</c:v>
                </c:pt>
                <c:pt idx="21517">
                  <c:v>-10000.0</c:v>
                </c:pt>
                <c:pt idx="21518">
                  <c:v>-1220.0</c:v>
                </c:pt>
                <c:pt idx="21519">
                  <c:v>-188023.64</c:v>
                </c:pt>
                <c:pt idx="21520">
                  <c:v>-1147.67</c:v>
                </c:pt>
                <c:pt idx="21521">
                  <c:v>-1367.0</c:v>
                </c:pt>
                <c:pt idx="21522">
                  <c:v>-100.0</c:v>
                </c:pt>
                <c:pt idx="21523">
                  <c:v>-776.48</c:v>
                </c:pt>
                <c:pt idx="21524">
                  <c:v>-500.0</c:v>
                </c:pt>
                <c:pt idx="21525">
                  <c:v>-343.55</c:v>
                </c:pt>
                <c:pt idx="21526">
                  <c:v>-607.18</c:v>
                </c:pt>
                <c:pt idx="21527">
                  <c:v>-10000.0</c:v>
                </c:pt>
                <c:pt idx="21528">
                  <c:v>-449.82</c:v>
                </c:pt>
                <c:pt idx="21529">
                  <c:v>-420.0</c:v>
                </c:pt>
                <c:pt idx="21530">
                  <c:v>-1100.0</c:v>
                </c:pt>
                <c:pt idx="21531">
                  <c:v>-150.0</c:v>
                </c:pt>
                <c:pt idx="21532">
                  <c:v>-6904.76</c:v>
                </c:pt>
                <c:pt idx="21533">
                  <c:v>-53213.0</c:v>
                </c:pt>
                <c:pt idx="21534">
                  <c:v>-376.67</c:v>
                </c:pt>
                <c:pt idx="21535">
                  <c:v>-1099.4</c:v>
                </c:pt>
                <c:pt idx="21536">
                  <c:v>-1133.82</c:v>
                </c:pt>
                <c:pt idx="21537">
                  <c:v>-9812.0</c:v>
                </c:pt>
                <c:pt idx="21538">
                  <c:v>-1711.11</c:v>
                </c:pt>
                <c:pt idx="21539">
                  <c:v>-5178.83</c:v>
                </c:pt>
                <c:pt idx="21540">
                  <c:v>-100.0</c:v>
                </c:pt>
                <c:pt idx="21541">
                  <c:v>-1039.76</c:v>
                </c:pt>
                <c:pt idx="21542">
                  <c:v>-665.0</c:v>
                </c:pt>
                <c:pt idx="21543">
                  <c:v>-1014.07</c:v>
                </c:pt>
                <c:pt idx="21544">
                  <c:v>-319.44</c:v>
                </c:pt>
                <c:pt idx="21545">
                  <c:v>-115.28</c:v>
                </c:pt>
                <c:pt idx="21546">
                  <c:v>-4823.53</c:v>
                </c:pt>
                <c:pt idx="21547">
                  <c:v>-464.9299999999996</c:v>
                </c:pt>
                <c:pt idx="21548">
                  <c:v>-1455.0</c:v>
                </c:pt>
                <c:pt idx="21549">
                  <c:v>-5091.53</c:v>
                </c:pt>
                <c:pt idx="21550">
                  <c:v>-450.0</c:v>
                </c:pt>
                <c:pt idx="21551">
                  <c:v>0.0</c:v>
                </c:pt>
                <c:pt idx="21552">
                  <c:v>-250.0</c:v>
                </c:pt>
                <c:pt idx="21553">
                  <c:v>-500.0</c:v>
                </c:pt>
                <c:pt idx="21554">
                  <c:v>-800.0</c:v>
                </c:pt>
                <c:pt idx="21555">
                  <c:v>-300.0</c:v>
                </c:pt>
                <c:pt idx="21556">
                  <c:v>-100.0</c:v>
                </c:pt>
                <c:pt idx="21557">
                  <c:v>-236.3</c:v>
                </c:pt>
                <c:pt idx="21558">
                  <c:v>-1588.74</c:v>
                </c:pt>
                <c:pt idx="21559">
                  <c:v>-500.0</c:v>
                </c:pt>
                <c:pt idx="21560">
                  <c:v>-283.61</c:v>
                </c:pt>
                <c:pt idx="21561">
                  <c:v>-3272.5</c:v>
                </c:pt>
                <c:pt idx="21562">
                  <c:v>-321.49</c:v>
                </c:pt>
                <c:pt idx="21563">
                  <c:v>-1635.88</c:v>
                </c:pt>
                <c:pt idx="21564">
                  <c:v>-633.53</c:v>
                </c:pt>
                <c:pt idx="21565">
                  <c:v>-22.38</c:v>
                </c:pt>
                <c:pt idx="21566">
                  <c:v>-22.38</c:v>
                </c:pt>
                <c:pt idx="21567">
                  <c:v>-0.98</c:v>
                </c:pt>
                <c:pt idx="21568">
                  <c:v>-4347.0</c:v>
                </c:pt>
                <c:pt idx="21569">
                  <c:v>-656.0</c:v>
                </c:pt>
                <c:pt idx="21570">
                  <c:v>-1581.25</c:v>
                </c:pt>
                <c:pt idx="21571">
                  <c:v>-3030.92</c:v>
                </c:pt>
                <c:pt idx="21572">
                  <c:v>-376.98</c:v>
                </c:pt>
                <c:pt idx="21573">
                  <c:v>-150.0</c:v>
                </c:pt>
                <c:pt idx="21574">
                  <c:v>-277.62</c:v>
                </c:pt>
                <c:pt idx="21575">
                  <c:v>-942.0</c:v>
                </c:pt>
                <c:pt idx="21576">
                  <c:v>-22252.36</c:v>
                </c:pt>
                <c:pt idx="21577">
                  <c:v>-120.0</c:v>
                </c:pt>
                <c:pt idx="21578">
                  <c:v>-1000.0</c:v>
                </c:pt>
                <c:pt idx="21579">
                  <c:v>-1458.91</c:v>
                </c:pt>
                <c:pt idx="21580">
                  <c:v>-275.0</c:v>
                </c:pt>
                <c:pt idx="21581">
                  <c:v>-138.8</c:v>
                </c:pt>
                <c:pt idx="21582">
                  <c:v>-101.69</c:v>
                </c:pt>
                <c:pt idx="21583">
                  <c:v>-2000.0</c:v>
                </c:pt>
                <c:pt idx="21584">
                  <c:v>-104675.9</c:v>
                </c:pt>
                <c:pt idx="21585">
                  <c:v>-512.58</c:v>
                </c:pt>
                <c:pt idx="21586">
                  <c:v>-671.27</c:v>
                </c:pt>
                <c:pt idx="21587">
                  <c:v>-350.0</c:v>
                </c:pt>
                <c:pt idx="21588">
                  <c:v>-100.0</c:v>
                </c:pt>
                <c:pt idx="21589">
                  <c:v>-540.11</c:v>
                </c:pt>
                <c:pt idx="21590">
                  <c:v>-150.0</c:v>
                </c:pt>
                <c:pt idx="21591">
                  <c:v>-289.17</c:v>
                </c:pt>
                <c:pt idx="21592">
                  <c:v>-772.49</c:v>
                </c:pt>
                <c:pt idx="21593">
                  <c:v>-881.0</c:v>
                </c:pt>
                <c:pt idx="21594">
                  <c:v>-103.28</c:v>
                </c:pt>
                <c:pt idx="21595">
                  <c:v>-47.63</c:v>
                </c:pt>
                <c:pt idx="21596">
                  <c:v>-29872.65</c:v>
                </c:pt>
                <c:pt idx="21597">
                  <c:v>-1437.0</c:v>
                </c:pt>
                <c:pt idx="21598">
                  <c:v>-124.0</c:v>
                </c:pt>
                <c:pt idx="21599">
                  <c:v>-561.0</c:v>
                </c:pt>
                <c:pt idx="21600">
                  <c:v>-2727.0</c:v>
                </c:pt>
                <c:pt idx="21601">
                  <c:v>-0.99</c:v>
                </c:pt>
                <c:pt idx="21602">
                  <c:v>-23875.72</c:v>
                </c:pt>
                <c:pt idx="21603">
                  <c:v>-10532.57</c:v>
                </c:pt>
                <c:pt idx="21604">
                  <c:v>-7080.24</c:v>
                </c:pt>
                <c:pt idx="21605">
                  <c:v>-15562.38</c:v>
                </c:pt>
                <c:pt idx="21606">
                  <c:v>-5239.38</c:v>
                </c:pt>
                <c:pt idx="21607">
                  <c:v>-12934.14</c:v>
                </c:pt>
                <c:pt idx="21608">
                  <c:v>-0.08</c:v>
                </c:pt>
                <c:pt idx="21609">
                  <c:v>-4837.83</c:v>
                </c:pt>
                <c:pt idx="21610">
                  <c:v>-6015.9</c:v>
                </c:pt>
                <c:pt idx="21611">
                  <c:v>-5182.74</c:v>
                </c:pt>
                <c:pt idx="21612">
                  <c:v>-2880.0</c:v>
                </c:pt>
                <c:pt idx="21613">
                  <c:v>-51533.0</c:v>
                </c:pt>
                <c:pt idx="21614">
                  <c:v>-116.4</c:v>
                </c:pt>
                <c:pt idx="21615">
                  <c:v>-300.0</c:v>
                </c:pt>
                <c:pt idx="21616">
                  <c:v>-120.58</c:v>
                </c:pt>
                <c:pt idx="21617">
                  <c:v>-173.23</c:v>
                </c:pt>
                <c:pt idx="21618">
                  <c:v>-142.07</c:v>
                </c:pt>
                <c:pt idx="21619">
                  <c:v>-200.0</c:v>
                </c:pt>
                <c:pt idx="21620">
                  <c:v>-250.0</c:v>
                </c:pt>
                <c:pt idx="21621">
                  <c:v>-4086.45</c:v>
                </c:pt>
                <c:pt idx="21622">
                  <c:v>-218.76</c:v>
                </c:pt>
                <c:pt idx="21623">
                  <c:v>-809.55</c:v>
                </c:pt>
                <c:pt idx="21624">
                  <c:v>-170.0</c:v>
                </c:pt>
                <c:pt idx="21625">
                  <c:v>-88347.46</c:v>
                </c:pt>
                <c:pt idx="21626">
                  <c:v>-242.89</c:v>
                </c:pt>
                <c:pt idx="21627">
                  <c:v>-373.0</c:v>
                </c:pt>
                <c:pt idx="21628">
                  <c:v>-493.11</c:v>
                </c:pt>
                <c:pt idx="21629">
                  <c:v>-7142.85</c:v>
                </c:pt>
                <c:pt idx="21630">
                  <c:v>-511.0</c:v>
                </c:pt>
                <c:pt idx="21631">
                  <c:v>-2143.0</c:v>
                </c:pt>
                <c:pt idx="21632">
                  <c:v>-4728.0</c:v>
                </c:pt>
                <c:pt idx="21633">
                  <c:v>-1787.14</c:v>
                </c:pt>
                <c:pt idx="21634">
                  <c:v>-600.0</c:v>
                </c:pt>
                <c:pt idx="21635">
                  <c:v>-1790.0</c:v>
                </c:pt>
                <c:pt idx="21636">
                  <c:v>-156.69</c:v>
                </c:pt>
                <c:pt idx="21637">
                  <c:v>-2240.0</c:v>
                </c:pt>
                <c:pt idx="21638">
                  <c:v>-122.85</c:v>
                </c:pt>
                <c:pt idx="21639">
                  <c:v>-209.81</c:v>
                </c:pt>
                <c:pt idx="21640">
                  <c:v>-10000.0</c:v>
                </c:pt>
                <c:pt idx="21641">
                  <c:v>-276.19</c:v>
                </c:pt>
                <c:pt idx="21642">
                  <c:v>-452.72</c:v>
                </c:pt>
                <c:pt idx="21643">
                  <c:v>-100.0</c:v>
                </c:pt>
                <c:pt idx="21644">
                  <c:v>-236.02</c:v>
                </c:pt>
                <c:pt idx="21645">
                  <c:v>-241.57</c:v>
                </c:pt>
                <c:pt idx="21646">
                  <c:v>-140.0</c:v>
                </c:pt>
                <c:pt idx="21647">
                  <c:v>-321.75</c:v>
                </c:pt>
                <c:pt idx="21648">
                  <c:v>-500.0</c:v>
                </c:pt>
                <c:pt idx="21649">
                  <c:v>-2840.89</c:v>
                </c:pt>
                <c:pt idx="21650">
                  <c:v>-400.0</c:v>
                </c:pt>
                <c:pt idx="21651">
                  <c:v>-18561.0</c:v>
                </c:pt>
                <c:pt idx="21652">
                  <c:v>-4942.41</c:v>
                </c:pt>
                <c:pt idx="21653">
                  <c:v>-165.0</c:v>
                </c:pt>
                <c:pt idx="21654">
                  <c:v>-134.94</c:v>
                </c:pt>
                <c:pt idx="21655">
                  <c:v>-111.34</c:v>
                </c:pt>
                <c:pt idx="21656">
                  <c:v>-115.12</c:v>
                </c:pt>
                <c:pt idx="21657">
                  <c:v>-192.04</c:v>
                </c:pt>
                <c:pt idx="21658">
                  <c:v>-148.86</c:v>
                </c:pt>
                <c:pt idx="21659">
                  <c:v>-700.0</c:v>
                </c:pt>
                <c:pt idx="21660">
                  <c:v>-146.83</c:v>
                </c:pt>
                <c:pt idx="21661">
                  <c:v>-872.28</c:v>
                </c:pt>
                <c:pt idx="21662">
                  <c:v>-175.0</c:v>
                </c:pt>
                <c:pt idx="21663">
                  <c:v>-1263.54</c:v>
                </c:pt>
                <c:pt idx="21664">
                  <c:v>-150.0</c:v>
                </c:pt>
                <c:pt idx="21665">
                  <c:v>-297.5</c:v>
                </c:pt>
                <c:pt idx="21666">
                  <c:v>-150.0</c:v>
                </c:pt>
                <c:pt idx="21667">
                  <c:v>-155.5</c:v>
                </c:pt>
                <c:pt idx="21668">
                  <c:v>-298.63</c:v>
                </c:pt>
                <c:pt idx="21669">
                  <c:v>-350.0</c:v>
                </c:pt>
                <c:pt idx="21670">
                  <c:v>-906.6</c:v>
                </c:pt>
                <c:pt idx="21671">
                  <c:v>-5381.85</c:v>
                </c:pt>
                <c:pt idx="21672">
                  <c:v>-255.0</c:v>
                </c:pt>
                <c:pt idx="21673">
                  <c:v>-158.34</c:v>
                </c:pt>
                <c:pt idx="21674">
                  <c:v>-100.0</c:v>
                </c:pt>
                <c:pt idx="21675">
                  <c:v>-200.0</c:v>
                </c:pt>
                <c:pt idx="21676">
                  <c:v>-202.18</c:v>
                </c:pt>
                <c:pt idx="21677">
                  <c:v>-51.0</c:v>
                </c:pt>
                <c:pt idx="21678">
                  <c:v>-3.0</c:v>
                </c:pt>
                <c:pt idx="21679">
                  <c:v>-83.0</c:v>
                </c:pt>
                <c:pt idx="21680">
                  <c:v>-306.6</c:v>
                </c:pt>
                <c:pt idx="21681">
                  <c:v>-31.0</c:v>
                </c:pt>
                <c:pt idx="21682">
                  <c:v>-300.0</c:v>
                </c:pt>
                <c:pt idx="21683">
                  <c:v>-445.25</c:v>
                </c:pt>
                <c:pt idx="21684">
                  <c:v>-280.4299999999996</c:v>
                </c:pt>
                <c:pt idx="21685">
                  <c:v>-187.0</c:v>
                </c:pt>
                <c:pt idx="21686">
                  <c:v>-1641.2</c:v>
                </c:pt>
                <c:pt idx="21687">
                  <c:v>-334.25</c:v>
                </c:pt>
                <c:pt idx="21688">
                  <c:v>-290.5</c:v>
                </c:pt>
                <c:pt idx="21689">
                  <c:v>-1244.5</c:v>
                </c:pt>
                <c:pt idx="21690">
                  <c:v>-340.0</c:v>
                </c:pt>
                <c:pt idx="21691">
                  <c:v>-650.16</c:v>
                </c:pt>
                <c:pt idx="21692">
                  <c:v>-297.5</c:v>
                </c:pt>
                <c:pt idx="21693">
                  <c:v>-250.0</c:v>
                </c:pt>
                <c:pt idx="21694">
                  <c:v>-792.9499999999994</c:v>
                </c:pt>
                <c:pt idx="21695">
                  <c:v>-704.48</c:v>
                </c:pt>
                <c:pt idx="21696">
                  <c:v>-139.51</c:v>
                </c:pt>
                <c:pt idx="21697">
                  <c:v>-125.0</c:v>
                </c:pt>
                <c:pt idx="21698">
                  <c:v>-147.25</c:v>
                </c:pt>
                <c:pt idx="21699">
                  <c:v>-193.5</c:v>
                </c:pt>
                <c:pt idx="21700">
                  <c:v>-25564.0</c:v>
                </c:pt>
                <c:pt idx="21701">
                  <c:v>-9022.0</c:v>
                </c:pt>
                <c:pt idx="21702">
                  <c:v>-4892.22</c:v>
                </c:pt>
                <c:pt idx="21703">
                  <c:v>-3192.08</c:v>
                </c:pt>
                <c:pt idx="21704">
                  <c:v>-4337.0</c:v>
                </c:pt>
                <c:pt idx="21705">
                  <c:v>-1178.0</c:v>
                </c:pt>
                <c:pt idx="21706">
                  <c:v>-500.0</c:v>
                </c:pt>
                <c:pt idx="21707">
                  <c:v>-3567.58</c:v>
                </c:pt>
                <c:pt idx="21708">
                  <c:v>-5190.0</c:v>
                </c:pt>
                <c:pt idx="21709">
                  <c:v>-3000.0</c:v>
                </c:pt>
                <c:pt idx="21710">
                  <c:v>-4771.68</c:v>
                </c:pt>
                <c:pt idx="21711">
                  <c:v>-420.0</c:v>
                </c:pt>
                <c:pt idx="21712">
                  <c:v>-440.0</c:v>
                </c:pt>
                <c:pt idx="21713">
                  <c:v>-660.0</c:v>
                </c:pt>
                <c:pt idx="21714">
                  <c:v>-117.42</c:v>
                </c:pt>
                <c:pt idx="21715">
                  <c:v>-1640.0</c:v>
                </c:pt>
                <c:pt idx="21716">
                  <c:v>-349.13</c:v>
                </c:pt>
                <c:pt idx="21717">
                  <c:v>-219.35</c:v>
                </c:pt>
                <c:pt idx="21718">
                  <c:v>-350.0</c:v>
                </c:pt>
                <c:pt idx="21719">
                  <c:v>-270.0</c:v>
                </c:pt>
                <c:pt idx="21720">
                  <c:v>-270.0</c:v>
                </c:pt>
                <c:pt idx="21721">
                  <c:v>-127.5</c:v>
                </c:pt>
                <c:pt idx="21722">
                  <c:v>-175.28</c:v>
                </c:pt>
                <c:pt idx="21723">
                  <c:v>-118.14</c:v>
                </c:pt>
                <c:pt idx="21724">
                  <c:v>-1000.0</c:v>
                </c:pt>
                <c:pt idx="21725">
                  <c:v>-483.5</c:v>
                </c:pt>
                <c:pt idx="21726">
                  <c:v>-55.0</c:v>
                </c:pt>
                <c:pt idx="21727">
                  <c:v>-96.0</c:v>
                </c:pt>
                <c:pt idx="21728">
                  <c:v>-16806.13</c:v>
                </c:pt>
                <c:pt idx="21729">
                  <c:v>-136969.8</c:v>
                </c:pt>
                <c:pt idx="21730">
                  <c:v>-1974.37</c:v>
                </c:pt>
                <c:pt idx="21731">
                  <c:v>-105.0</c:v>
                </c:pt>
                <c:pt idx="21732">
                  <c:v>-2661.96</c:v>
                </c:pt>
                <c:pt idx="21733">
                  <c:v>-400.0</c:v>
                </c:pt>
                <c:pt idx="21734">
                  <c:v>-150.42</c:v>
                </c:pt>
                <c:pt idx="21735">
                  <c:v>-150.18</c:v>
                </c:pt>
                <c:pt idx="21736">
                  <c:v>-145.0</c:v>
                </c:pt>
                <c:pt idx="21737">
                  <c:v>-227.37</c:v>
                </c:pt>
                <c:pt idx="21738">
                  <c:v>-396.27</c:v>
                </c:pt>
                <c:pt idx="21739">
                  <c:v>-215.0</c:v>
                </c:pt>
                <c:pt idx="21740">
                  <c:v>-9138.91</c:v>
                </c:pt>
                <c:pt idx="21741">
                  <c:v>-42.64</c:v>
                </c:pt>
                <c:pt idx="21742">
                  <c:v>-397.49</c:v>
                </c:pt>
                <c:pt idx="21743">
                  <c:v>-1102.31</c:v>
                </c:pt>
                <c:pt idx="21744">
                  <c:v>-10836.31</c:v>
                </c:pt>
                <c:pt idx="21745">
                  <c:v>-15412.8</c:v>
                </c:pt>
                <c:pt idx="21746">
                  <c:v>-4728.400000000001</c:v>
                </c:pt>
                <c:pt idx="21747">
                  <c:v>-64946.0</c:v>
                </c:pt>
                <c:pt idx="21748">
                  <c:v>-562.5</c:v>
                </c:pt>
                <c:pt idx="21749">
                  <c:v>-698.09</c:v>
                </c:pt>
                <c:pt idx="21750">
                  <c:v>-773.72</c:v>
                </c:pt>
                <c:pt idx="21751">
                  <c:v>-550.0</c:v>
                </c:pt>
                <c:pt idx="21752">
                  <c:v>-1641.1</c:v>
                </c:pt>
                <c:pt idx="21753">
                  <c:v>-372.0</c:v>
                </c:pt>
                <c:pt idx="21754">
                  <c:v>-5336.51</c:v>
                </c:pt>
                <c:pt idx="21755">
                  <c:v>-12.0</c:v>
                </c:pt>
                <c:pt idx="21756">
                  <c:v>-103.07</c:v>
                </c:pt>
                <c:pt idx="21757">
                  <c:v>-7380.0</c:v>
                </c:pt>
                <c:pt idx="21758">
                  <c:v>0.0</c:v>
                </c:pt>
                <c:pt idx="21759">
                  <c:v>-330.0</c:v>
                </c:pt>
                <c:pt idx="21760">
                  <c:v>-160.0</c:v>
                </c:pt>
                <c:pt idx="21761">
                  <c:v>-154.22</c:v>
                </c:pt>
                <c:pt idx="21762">
                  <c:v>-175.0</c:v>
                </c:pt>
                <c:pt idx="21763">
                  <c:v>-2269.0</c:v>
                </c:pt>
                <c:pt idx="21764">
                  <c:v>-412.83</c:v>
                </c:pt>
                <c:pt idx="21765">
                  <c:v>-655.0</c:v>
                </c:pt>
                <c:pt idx="21766">
                  <c:v>-6408.75</c:v>
                </c:pt>
                <c:pt idx="21767">
                  <c:v>-290.06</c:v>
                </c:pt>
                <c:pt idx="21768">
                  <c:v>-940.0</c:v>
                </c:pt>
                <c:pt idx="21769">
                  <c:v>-6408.75</c:v>
                </c:pt>
                <c:pt idx="21770">
                  <c:v>-3056.0</c:v>
                </c:pt>
                <c:pt idx="21771">
                  <c:v>-17903.0</c:v>
                </c:pt>
                <c:pt idx="21772">
                  <c:v>-1557.4</c:v>
                </c:pt>
                <c:pt idx="21773">
                  <c:v>-235.75</c:v>
                </c:pt>
                <c:pt idx="21774">
                  <c:v>-800.0</c:v>
                </c:pt>
                <c:pt idx="21775">
                  <c:v>-282.48</c:v>
                </c:pt>
                <c:pt idx="21776">
                  <c:v>-127.27</c:v>
                </c:pt>
                <c:pt idx="21777">
                  <c:v>-1509.25</c:v>
                </c:pt>
                <c:pt idx="21778">
                  <c:v>-4502.22</c:v>
                </c:pt>
                <c:pt idx="21779">
                  <c:v>-200.0</c:v>
                </c:pt>
                <c:pt idx="21780">
                  <c:v>-1074.06</c:v>
                </c:pt>
                <c:pt idx="21781">
                  <c:v>-2675.3</c:v>
                </c:pt>
                <c:pt idx="21782">
                  <c:v>-2750.0</c:v>
                </c:pt>
                <c:pt idx="21783">
                  <c:v>-200.0</c:v>
                </c:pt>
                <c:pt idx="21784">
                  <c:v>-150.0</c:v>
                </c:pt>
                <c:pt idx="21785">
                  <c:v>-143.2</c:v>
                </c:pt>
                <c:pt idx="21786">
                  <c:v>-251.49</c:v>
                </c:pt>
                <c:pt idx="21787">
                  <c:v>-4569.17</c:v>
                </c:pt>
                <c:pt idx="21788">
                  <c:v>-40.0</c:v>
                </c:pt>
                <c:pt idx="21789">
                  <c:v>-2320.13</c:v>
                </c:pt>
                <c:pt idx="21790">
                  <c:v>-605.99</c:v>
                </c:pt>
                <c:pt idx="21791">
                  <c:v>-6120.0</c:v>
                </c:pt>
                <c:pt idx="21792">
                  <c:v>-31275.26</c:v>
                </c:pt>
                <c:pt idx="21793">
                  <c:v>-3691.96</c:v>
                </c:pt>
                <c:pt idx="21794">
                  <c:v>-610.07</c:v>
                </c:pt>
                <c:pt idx="21795">
                  <c:v>-314.3399999999999</c:v>
                </c:pt>
                <c:pt idx="21796">
                  <c:v>-10885.35</c:v>
                </c:pt>
                <c:pt idx="21797">
                  <c:v>-4990.0</c:v>
                </c:pt>
                <c:pt idx="21798">
                  <c:v>-200.0</c:v>
                </c:pt>
                <c:pt idx="21799">
                  <c:v>-390.0</c:v>
                </c:pt>
                <c:pt idx="21800">
                  <c:v>-223.25</c:v>
                </c:pt>
                <c:pt idx="21801">
                  <c:v>-4719.54</c:v>
                </c:pt>
                <c:pt idx="21802">
                  <c:v>-719.4</c:v>
                </c:pt>
                <c:pt idx="21803">
                  <c:v>-263.05</c:v>
                </c:pt>
                <c:pt idx="21804">
                  <c:v>-104.98</c:v>
                </c:pt>
                <c:pt idx="21805">
                  <c:v>-445.0</c:v>
                </c:pt>
                <c:pt idx="21806">
                  <c:v>-1438.0</c:v>
                </c:pt>
                <c:pt idx="21807">
                  <c:v>-300.0</c:v>
                </c:pt>
                <c:pt idx="21808">
                  <c:v>-4535.0</c:v>
                </c:pt>
                <c:pt idx="21809">
                  <c:v>-692.24</c:v>
                </c:pt>
                <c:pt idx="21810">
                  <c:v>-4503.03</c:v>
                </c:pt>
                <c:pt idx="21811">
                  <c:v>-5981.88</c:v>
                </c:pt>
                <c:pt idx="21812">
                  <c:v>-22.66</c:v>
                </c:pt>
                <c:pt idx="21813">
                  <c:v>-32.85</c:v>
                </c:pt>
                <c:pt idx="21814">
                  <c:v>-0.47</c:v>
                </c:pt>
                <c:pt idx="21815">
                  <c:v>-18.0</c:v>
                </c:pt>
                <c:pt idx="21816">
                  <c:v>-1.8</c:v>
                </c:pt>
                <c:pt idx="21817">
                  <c:v>-517.0</c:v>
                </c:pt>
                <c:pt idx="21818">
                  <c:v>-25828.0</c:v>
                </c:pt>
                <c:pt idx="21819">
                  <c:v>-1371.3</c:v>
                </c:pt>
                <c:pt idx="21820">
                  <c:v>-226.24</c:v>
                </c:pt>
                <c:pt idx="21821">
                  <c:v>-1183.33</c:v>
                </c:pt>
                <c:pt idx="21822">
                  <c:v>-729.6</c:v>
                </c:pt>
                <c:pt idx="21823">
                  <c:v>-2000.0</c:v>
                </c:pt>
                <c:pt idx="21824">
                  <c:v>-1135.0</c:v>
                </c:pt>
                <c:pt idx="21825">
                  <c:v>-788.07</c:v>
                </c:pt>
                <c:pt idx="21826">
                  <c:v>-225.0</c:v>
                </c:pt>
                <c:pt idx="21827">
                  <c:v>-195.0</c:v>
                </c:pt>
                <c:pt idx="21828">
                  <c:v>-330.23</c:v>
                </c:pt>
                <c:pt idx="21829">
                  <c:v>-3322.2</c:v>
                </c:pt>
                <c:pt idx="21830">
                  <c:v>-240.75</c:v>
                </c:pt>
                <c:pt idx="21831">
                  <c:v>-161.3</c:v>
                </c:pt>
                <c:pt idx="21832">
                  <c:v>-140.22</c:v>
                </c:pt>
                <c:pt idx="21833">
                  <c:v>-2691.35</c:v>
                </c:pt>
                <c:pt idx="21834">
                  <c:v>-32.28</c:v>
                </c:pt>
                <c:pt idx="21835">
                  <c:v>-168.3</c:v>
                </c:pt>
                <c:pt idx="21836">
                  <c:v>-35.32</c:v>
                </c:pt>
                <c:pt idx="21837">
                  <c:v>-0.23</c:v>
                </c:pt>
                <c:pt idx="21838">
                  <c:v>-1015.0</c:v>
                </c:pt>
                <c:pt idx="21839">
                  <c:v>-1117.0</c:v>
                </c:pt>
                <c:pt idx="21840">
                  <c:v>-1579.0</c:v>
                </c:pt>
                <c:pt idx="21841">
                  <c:v>-46001.36</c:v>
                </c:pt>
                <c:pt idx="21842">
                  <c:v>-565.7</c:v>
                </c:pt>
                <c:pt idx="21843">
                  <c:v>-598.0499999999994</c:v>
                </c:pt>
                <c:pt idx="21844">
                  <c:v>-165.63</c:v>
                </c:pt>
                <c:pt idx="21845">
                  <c:v>-2800.0</c:v>
                </c:pt>
                <c:pt idx="21846">
                  <c:v>-165.63</c:v>
                </c:pt>
                <c:pt idx="21847">
                  <c:v>1523.27</c:v>
                </c:pt>
                <c:pt idx="21848">
                  <c:v>-21033.86</c:v>
                </c:pt>
                <c:pt idx="21849">
                  <c:v>-10830.64</c:v>
                </c:pt>
                <c:pt idx="21850">
                  <c:v>-44239.86</c:v>
                </c:pt>
                <c:pt idx="21851">
                  <c:v>-1180.0</c:v>
                </c:pt>
                <c:pt idx="21852">
                  <c:v>-6344.61</c:v>
                </c:pt>
                <c:pt idx="21853">
                  <c:v>-463.63</c:v>
                </c:pt>
                <c:pt idx="21854">
                  <c:v>-102.22</c:v>
                </c:pt>
                <c:pt idx="21855">
                  <c:v>-670.4</c:v>
                </c:pt>
                <c:pt idx="21856">
                  <c:v>-47125.0</c:v>
                </c:pt>
                <c:pt idx="21857">
                  <c:v>-2910.0</c:v>
                </c:pt>
                <c:pt idx="21858">
                  <c:v>-882.5</c:v>
                </c:pt>
                <c:pt idx="21859">
                  <c:v>-318.0</c:v>
                </c:pt>
                <c:pt idx="21860">
                  <c:v>-200.0</c:v>
                </c:pt>
                <c:pt idx="21861">
                  <c:v>-114.39</c:v>
                </c:pt>
                <c:pt idx="21862">
                  <c:v>-8246.44</c:v>
                </c:pt>
                <c:pt idx="21863">
                  <c:v>-150.35</c:v>
                </c:pt>
                <c:pt idx="21864">
                  <c:v>-143.0</c:v>
                </c:pt>
                <c:pt idx="21865">
                  <c:v>-1364.0</c:v>
                </c:pt>
                <c:pt idx="21866">
                  <c:v>-674.71</c:v>
                </c:pt>
                <c:pt idx="21867">
                  <c:v>-401.0</c:v>
                </c:pt>
                <c:pt idx="21868">
                  <c:v>-23.4</c:v>
                </c:pt>
                <c:pt idx="21869">
                  <c:v>-5.84</c:v>
                </c:pt>
                <c:pt idx="21870">
                  <c:v>-65.6</c:v>
                </c:pt>
                <c:pt idx="21871">
                  <c:v>-0.01</c:v>
                </c:pt>
                <c:pt idx="21872">
                  <c:v>-568.0</c:v>
                </c:pt>
                <c:pt idx="21873">
                  <c:v>-1500.0</c:v>
                </c:pt>
                <c:pt idx="21874">
                  <c:v>-462.75</c:v>
                </c:pt>
                <c:pt idx="21875">
                  <c:v>-7595.22</c:v>
                </c:pt>
                <c:pt idx="21876">
                  <c:v>-100.0</c:v>
                </c:pt>
                <c:pt idx="21877">
                  <c:v>-199.0</c:v>
                </c:pt>
                <c:pt idx="21878">
                  <c:v>-166.6</c:v>
                </c:pt>
                <c:pt idx="21879">
                  <c:v>-119.89</c:v>
                </c:pt>
                <c:pt idx="21880">
                  <c:v>-225.0</c:v>
                </c:pt>
                <c:pt idx="21881">
                  <c:v>0.0</c:v>
                </c:pt>
                <c:pt idx="21882">
                  <c:v>-1000.0</c:v>
                </c:pt>
                <c:pt idx="21883">
                  <c:v>-127.78</c:v>
                </c:pt>
                <c:pt idx="21884">
                  <c:v>-727.9</c:v>
                </c:pt>
                <c:pt idx="21885">
                  <c:v>-100.0</c:v>
                </c:pt>
                <c:pt idx="21886">
                  <c:v>-161.75</c:v>
                </c:pt>
                <c:pt idx="21887">
                  <c:v>-750.0</c:v>
                </c:pt>
                <c:pt idx="21888">
                  <c:v>-687.0</c:v>
                </c:pt>
                <c:pt idx="21889">
                  <c:v>-800.0</c:v>
                </c:pt>
                <c:pt idx="21890">
                  <c:v>-4362.87</c:v>
                </c:pt>
                <c:pt idx="21891">
                  <c:v>-743.2</c:v>
                </c:pt>
                <c:pt idx="21892">
                  <c:v>-1744.27</c:v>
                </c:pt>
                <c:pt idx="21893">
                  <c:v>-1246.0</c:v>
                </c:pt>
                <c:pt idx="21894">
                  <c:v>-1014.93</c:v>
                </c:pt>
                <c:pt idx="21895">
                  <c:v>-1692.49</c:v>
                </c:pt>
                <c:pt idx="21896">
                  <c:v>-6521.19</c:v>
                </c:pt>
                <c:pt idx="21897">
                  <c:v>-762.0</c:v>
                </c:pt>
                <c:pt idx="21898">
                  <c:v>-36.0</c:v>
                </c:pt>
                <c:pt idx="21899">
                  <c:v>-1635.0</c:v>
                </c:pt>
                <c:pt idx="21900">
                  <c:v>-42826.0</c:v>
                </c:pt>
                <c:pt idx="21901">
                  <c:v>-1005.0</c:v>
                </c:pt>
                <c:pt idx="21902">
                  <c:v>-840.0</c:v>
                </c:pt>
                <c:pt idx="21903">
                  <c:v>-4580.0</c:v>
                </c:pt>
                <c:pt idx="21904">
                  <c:v>-4969.76</c:v>
                </c:pt>
                <c:pt idx="21905">
                  <c:v>-1500.0</c:v>
                </c:pt>
                <c:pt idx="21906">
                  <c:v>-210.0</c:v>
                </c:pt>
                <c:pt idx="21907">
                  <c:v>-2175.0</c:v>
                </c:pt>
                <c:pt idx="21908">
                  <c:v>-202.0</c:v>
                </c:pt>
                <c:pt idx="21909">
                  <c:v>-3679.06</c:v>
                </c:pt>
                <c:pt idx="21910">
                  <c:v>-1420.0</c:v>
                </c:pt>
                <c:pt idx="21911">
                  <c:v>-350.0</c:v>
                </c:pt>
                <c:pt idx="21912">
                  <c:v>-212.1</c:v>
                </c:pt>
                <c:pt idx="21913">
                  <c:v>-160.65</c:v>
                </c:pt>
                <c:pt idx="21914">
                  <c:v>-268.23</c:v>
                </c:pt>
                <c:pt idx="21915">
                  <c:v>-110.0</c:v>
                </c:pt>
                <c:pt idx="21916">
                  <c:v>-750.0</c:v>
                </c:pt>
                <c:pt idx="21917">
                  <c:v>-516.53</c:v>
                </c:pt>
                <c:pt idx="21918">
                  <c:v>-120.0</c:v>
                </c:pt>
                <c:pt idx="21919">
                  <c:v>-3260.2</c:v>
                </c:pt>
                <c:pt idx="21920">
                  <c:v>-2257.51</c:v>
                </c:pt>
                <c:pt idx="21921">
                  <c:v>-1080.0</c:v>
                </c:pt>
                <c:pt idx="21922">
                  <c:v>-612.0</c:v>
                </c:pt>
                <c:pt idx="21923">
                  <c:v>-688.3099999999994</c:v>
                </c:pt>
                <c:pt idx="21924">
                  <c:v>-150.0</c:v>
                </c:pt>
                <c:pt idx="21925">
                  <c:v>-8374.73</c:v>
                </c:pt>
                <c:pt idx="21926">
                  <c:v>-3437.0</c:v>
                </c:pt>
                <c:pt idx="21927">
                  <c:v>-250.0</c:v>
                </c:pt>
                <c:pt idx="21928">
                  <c:v>-450.0</c:v>
                </c:pt>
                <c:pt idx="21929">
                  <c:v>-164.58</c:v>
                </c:pt>
                <c:pt idx="21930">
                  <c:v>-411.75</c:v>
                </c:pt>
                <c:pt idx="21931">
                  <c:v>-150.0</c:v>
                </c:pt>
                <c:pt idx="21932">
                  <c:v>-438.0</c:v>
                </c:pt>
                <c:pt idx="21933">
                  <c:v>-268.0</c:v>
                </c:pt>
                <c:pt idx="21934">
                  <c:v>-245.0</c:v>
                </c:pt>
                <c:pt idx="21935">
                  <c:v>-105.0</c:v>
                </c:pt>
                <c:pt idx="21936">
                  <c:v>-3125.0</c:v>
                </c:pt>
                <c:pt idx="21937">
                  <c:v>-10382.57</c:v>
                </c:pt>
                <c:pt idx="21938">
                  <c:v>172.24</c:v>
                </c:pt>
                <c:pt idx="21939">
                  <c:v>-369.21</c:v>
                </c:pt>
                <c:pt idx="21940">
                  <c:v>-325.0</c:v>
                </c:pt>
                <c:pt idx="21941">
                  <c:v>-903.55</c:v>
                </c:pt>
                <c:pt idx="21942">
                  <c:v>-10013.54</c:v>
                </c:pt>
                <c:pt idx="21943">
                  <c:v>-47795.1</c:v>
                </c:pt>
                <c:pt idx="21944">
                  <c:v>-65889.25</c:v>
                </c:pt>
                <c:pt idx="21945">
                  <c:v>-3512.27</c:v>
                </c:pt>
                <c:pt idx="21946">
                  <c:v>-63953.43</c:v>
                </c:pt>
                <c:pt idx="21947">
                  <c:v>-6706.04</c:v>
                </c:pt>
                <c:pt idx="21948">
                  <c:v>-23999.15</c:v>
                </c:pt>
                <c:pt idx="21949">
                  <c:v>-15617.12</c:v>
                </c:pt>
                <c:pt idx="21950">
                  <c:v>-5852.52</c:v>
                </c:pt>
                <c:pt idx="21951">
                  <c:v>-2365.52</c:v>
                </c:pt>
                <c:pt idx="21952">
                  <c:v>-515.65</c:v>
                </c:pt>
                <c:pt idx="21953">
                  <c:v>-220.75</c:v>
                </c:pt>
                <c:pt idx="21954">
                  <c:v>-205.0</c:v>
                </c:pt>
                <c:pt idx="21955">
                  <c:v>-131.44</c:v>
                </c:pt>
                <c:pt idx="21956">
                  <c:v>-273.0</c:v>
                </c:pt>
                <c:pt idx="21957">
                  <c:v>-356.26</c:v>
                </c:pt>
                <c:pt idx="21958">
                  <c:v>-330.14</c:v>
                </c:pt>
                <c:pt idx="21959">
                  <c:v>-290.0</c:v>
                </c:pt>
                <c:pt idx="21960">
                  <c:v>0.0</c:v>
                </c:pt>
                <c:pt idx="21961">
                  <c:v>-250.0</c:v>
                </c:pt>
                <c:pt idx="21962">
                  <c:v>-114.28</c:v>
                </c:pt>
                <c:pt idx="21963">
                  <c:v>-444.86</c:v>
                </c:pt>
                <c:pt idx="21964">
                  <c:v>-830.47</c:v>
                </c:pt>
                <c:pt idx="21965">
                  <c:v>-251.35</c:v>
                </c:pt>
                <c:pt idx="21966">
                  <c:v>-750.0</c:v>
                </c:pt>
                <c:pt idx="21967">
                  <c:v>-462.91</c:v>
                </c:pt>
                <c:pt idx="21968">
                  <c:v>-152.39</c:v>
                </c:pt>
                <c:pt idx="21969">
                  <c:v>-1182.39</c:v>
                </c:pt>
                <c:pt idx="21970">
                  <c:v>-464.0</c:v>
                </c:pt>
                <c:pt idx="21971">
                  <c:v>-630.0</c:v>
                </c:pt>
                <c:pt idx="21972">
                  <c:v>-500.0</c:v>
                </c:pt>
                <c:pt idx="21973">
                  <c:v>-39393.7</c:v>
                </c:pt>
                <c:pt idx="21974">
                  <c:v>-816.72</c:v>
                </c:pt>
                <c:pt idx="21975">
                  <c:v>-748.66</c:v>
                </c:pt>
                <c:pt idx="21976">
                  <c:v>-5221.07</c:v>
                </c:pt>
                <c:pt idx="21977">
                  <c:v>-100.0</c:v>
                </c:pt>
                <c:pt idx="21978">
                  <c:v>-100.0</c:v>
                </c:pt>
                <c:pt idx="21979">
                  <c:v>-176.42</c:v>
                </c:pt>
                <c:pt idx="21980">
                  <c:v>-640.0</c:v>
                </c:pt>
                <c:pt idx="21981">
                  <c:v>-3840.0</c:v>
                </c:pt>
                <c:pt idx="21982">
                  <c:v>-45.0</c:v>
                </c:pt>
                <c:pt idx="21983">
                  <c:v>-50000.0</c:v>
                </c:pt>
                <c:pt idx="21984">
                  <c:v>-3000.0</c:v>
                </c:pt>
                <c:pt idx="21985">
                  <c:v>-1500.0</c:v>
                </c:pt>
                <c:pt idx="21986">
                  <c:v>-399.32</c:v>
                </c:pt>
                <c:pt idx="21987">
                  <c:v>-12000.0</c:v>
                </c:pt>
                <c:pt idx="21988">
                  <c:v>-750.0</c:v>
                </c:pt>
                <c:pt idx="21989">
                  <c:v>-275.0</c:v>
                </c:pt>
                <c:pt idx="21990">
                  <c:v>-400.0</c:v>
                </c:pt>
                <c:pt idx="21991">
                  <c:v>-229.73</c:v>
                </c:pt>
                <c:pt idx="21992">
                  <c:v>0.0</c:v>
                </c:pt>
                <c:pt idx="21993">
                  <c:v>-136.43</c:v>
                </c:pt>
                <c:pt idx="21994">
                  <c:v>-566.02</c:v>
                </c:pt>
                <c:pt idx="21995">
                  <c:v>-3500.0</c:v>
                </c:pt>
                <c:pt idx="21996">
                  <c:v>-27500.0</c:v>
                </c:pt>
                <c:pt idx="21997">
                  <c:v>-750.0</c:v>
                </c:pt>
                <c:pt idx="21998">
                  <c:v>-400.0</c:v>
                </c:pt>
                <c:pt idx="21999">
                  <c:v>-600.0</c:v>
                </c:pt>
                <c:pt idx="22000">
                  <c:v>-500.0</c:v>
                </c:pt>
                <c:pt idx="22001">
                  <c:v>-1556.65</c:v>
                </c:pt>
                <c:pt idx="22002">
                  <c:v>-4025.0</c:v>
                </c:pt>
                <c:pt idx="22003">
                  <c:v>-242.85</c:v>
                </c:pt>
                <c:pt idx="22004">
                  <c:v>-158.52</c:v>
                </c:pt>
                <c:pt idx="22005">
                  <c:v>-180.0</c:v>
                </c:pt>
                <c:pt idx="22006">
                  <c:v>-150.0</c:v>
                </c:pt>
                <c:pt idx="22007">
                  <c:v>-310.2</c:v>
                </c:pt>
                <c:pt idx="22008">
                  <c:v>-320.0</c:v>
                </c:pt>
                <c:pt idx="22009">
                  <c:v>-100.0</c:v>
                </c:pt>
                <c:pt idx="22010">
                  <c:v>-200.0</c:v>
                </c:pt>
                <c:pt idx="22011">
                  <c:v>-750.0</c:v>
                </c:pt>
                <c:pt idx="22012">
                  <c:v>-510.34</c:v>
                </c:pt>
                <c:pt idx="22013">
                  <c:v>-225.66</c:v>
                </c:pt>
                <c:pt idx="22014">
                  <c:v>-1522.09</c:v>
                </c:pt>
                <c:pt idx="22015">
                  <c:v>-1099.0</c:v>
                </c:pt>
                <c:pt idx="22016">
                  <c:v>-100.0</c:v>
                </c:pt>
                <c:pt idx="22017">
                  <c:v>-1258.0</c:v>
                </c:pt>
                <c:pt idx="22018">
                  <c:v>-436.39</c:v>
                </c:pt>
                <c:pt idx="22019">
                  <c:v>-130.5</c:v>
                </c:pt>
                <c:pt idx="22020">
                  <c:v>-178.5</c:v>
                </c:pt>
                <c:pt idx="22021">
                  <c:v>-900.0</c:v>
                </c:pt>
                <c:pt idx="22022">
                  <c:v>-200.0</c:v>
                </c:pt>
                <c:pt idx="22023">
                  <c:v>-294.5</c:v>
                </c:pt>
                <c:pt idx="22024">
                  <c:v>-900.0</c:v>
                </c:pt>
                <c:pt idx="22025">
                  <c:v>-863.54</c:v>
                </c:pt>
                <c:pt idx="22026">
                  <c:v>-439.41</c:v>
                </c:pt>
                <c:pt idx="22027">
                  <c:v>-300.0</c:v>
                </c:pt>
                <c:pt idx="22028">
                  <c:v>-365.0</c:v>
                </c:pt>
                <c:pt idx="22029">
                  <c:v>0.0</c:v>
                </c:pt>
                <c:pt idx="22030">
                  <c:v>-321.0</c:v>
                </c:pt>
                <c:pt idx="22031">
                  <c:v>-27500.0</c:v>
                </c:pt>
                <c:pt idx="22032">
                  <c:v>-7919.48</c:v>
                </c:pt>
                <c:pt idx="22033">
                  <c:v>-782.17</c:v>
                </c:pt>
                <c:pt idx="22034">
                  <c:v>-500.0</c:v>
                </c:pt>
                <c:pt idx="22035">
                  <c:v>-150.0</c:v>
                </c:pt>
                <c:pt idx="22036">
                  <c:v>-141.58</c:v>
                </c:pt>
                <c:pt idx="22037">
                  <c:v>-4500.0</c:v>
                </c:pt>
                <c:pt idx="22038">
                  <c:v>-877.76</c:v>
                </c:pt>
                <c:pt idx="22039">
                  <c:v>-600.0</c:v>
                </c:pt>
                <c:pt idx="22040">
                  <c:v>-350.0</c:v>
                </c:pt>
                <c:pt idx="22041">
                  <c:v>-212.0</c:v>
                </c:pt>
                <c:pt idx="22042">
                  <c:v>-3500.0</c:v>
                </c:pt>
                <c:pt idx="22043">
                  <c:v>-900.0</c:v>
                </c:pt>
                <c:pt idx="22044">
                  <c:v>-2100.0</c:v>
                </c:pt>
                <c:pt idx="22045">
                  <c:v>-151.06</c:v>
                </c:pt>
                <c:pt idx="22046">
                  <c:v>-249.4</c:v>
                </c:pt>
                <c:pt idx="22047">
                  <c:v>-108.08</c:v>
                </c:pt>
                <c:pt idx="22048">
                  <c:v>-1500.0</c:v>
                </c:pt>
                <c:pt idx="22049">
                  <c:v>-230.0</c:v>
                </c:pt>
                <c:pt idx="22050">
                  <c:v>-1586.12</c:v>
                </c:pt>
                <c:pt idx="22051">
                  <c:v>-1324.0</c:v>
                </c:pt>
                <c:pt idx="22052">
                  <c:v>-149.5</c:v>
                </c:pt>
                <c:pt idx="22053">
                  <c:v>-101.0</c:v>
                </c:pt>
                <c:pt idx="22054">
                  <c:v>-117.0</c:v>
                </c:pt>
                <c:pt idx="22055">
                  <c:v>-200.0</c:v>
                </c:pt>
                <c:pt idx="22056">
                  <c:v>0.0</c:v>
                </c:pt>
                <c:pt idx="22057">
                  <c:v>-401.53</c:v>
                </c:pt>
                <c:pt idx="22058">
                  <c:v>-1400.0</c:v>
                </c:pt>
                <c:pt idx="22059">
                  <c:v>-8265.82</c:v>
                </c:pt>
                <c:pt idx="22060">
                  <c:v>-24797.48</c:v>
                </c:pt>
                <c:pt idx="22061">
                  <c:v>-38804.42</c:v>
                </c:pt>
                <c:pt idx="22062">
                  <c:v>-800.0</c:v>
                </c:pt>
                <c:pt idx="22063">
                  <c:v>-5108.87</c:v>
                </c:pt>
                <c:pt idx="22064">
                  <c:v>-71.0</c:v>
                </c:pt>
                <c:pt idx="22065">
                  <c:v>-30000.0</c:v>
                </c:pt>
                <c:pt idx="22066">
                  <c:v>-4036.4</c:v>
                </c:pt>
                <c:pt idx="22067">
                  <c:v>-14281.26</c:v>
                </c:pt>
                <c:pt idx="22068">
                  <c:v>-9085.349999999944</c:v>
                </c:pt>
                <c:pt idx="22069">
                  <c:v>-26529.94</c:v>
                </c:pt>
                <c:pt idx="22070">
                  <c:v>-3409.05</c:v>
                </c:pt>
                <c:pt idx="22071">
                  <c:v>-1194.06</c:v>
                </c:pt>
                <c:pt idx="22072">
                  <c:v>-1323.05</c:v>
                </c:pt>
                <c:pt idx="22073">
                  <c:v>-1377.77</c:v>
                </c:pt>
                <c:pt idx="22074">
                  <c:v>-2950.0</c:v>
                </c:pt>
                <c:pt idx="22075">
                  <c:v>-54634.0</c:v>
                </c:pt>
                <c:pt idx="22076">
                  <c:v>-2610.0</c:v>
                </c:pt>
                <c:pt idx="22077">
                  <c:v>-500.0</c:v>
                </c:pt>
                <c:pt idx="22078">
                  <c:v>-12000.0</c:v>
                </c:pt>
                <c:pt idx="22079">
                  <c:v>-24708.0</c:v>
                </c:pt>
                <c:pt idx="22080">
                  <c:v>-34972.72</c:v>
                </c:pt>
                <c:pt idx="22081">
                  <c:v>-476.0</c:v>
                </c:pt>
                <c:pt idx="22082">
                  <c:v>-343.08</c:v>
                </c:pt>
                <c:pt idx="22083">
                  <c:v>-377.16</c:v>
                </c:pt>
                <c:pt idx="22084">
                  <c:v>-1024.4</c:v>
                </c:pt>
                <c:pt idx="22085">
                  <c:v>-585.5</c:v>
                </c:pt>
                <c:pt idx="22086">
                  <c:v>-932.8199999999994</c:v>
                </c:pt>
                <c:pt idx="22087">
                  <c:v>-150.0</c:v>
                </c:pt>
                <c:pt idx="22088">
                  <c:v>-1645.9</c:v>
                </c:pt>
                <c:pt idx="22089">
                  <c:v>-680.55</c:v>
                </c:pt>
                <c:pt idx="22090">
                  <c:v>-215.0</c:v>
                </c:pt>
                <c:pt idx="22091">
                  <c:v>0.0</c:v>
                </c:pt>
                <c:pt idx="22092">
                  <c:v>-6343.85</c:v>
                </c:pt>
                <c:pt idx="22093">
                  <c:v>-600.0</c:v>
                </c:pt>
                <c:pt idx="22094">
                  <c:v>-200.0</c:v>
                </c:pt>
                <c:pt idx="22095">
                  <c:v>-226.32</c:v>
                </c:pt>
                <c:pt idx="22096">
                  <c:v>-1440.0</c:v>
                </c:pt>
                <c:pt idx="22097">
                  <c:v>-1012.5</c:v>
                </c:pt>
                <c:pt idx="22098">
                  <c:v>-5000.0</c:v>
                </c:pt>
                <c:pt idx="22099">
                  <c:v>-150.0</c:v>
                </c:pt>
                <c:pt idx="22100">
                  <c:v>-1324.0</c:v>
                </c:pt>
                <c:pt idx="22101">
                  <c:v>-2642.04</c:v>
                </c:pt>
                <c:pt idx="22102">
                  <c:v>-4101.49</c:v>
                </c:pt>
                <c:pt idx="22103">
                  <c:v>0.0</c:v>
                </c:pt>
                <c:pt idx="22104">
                  <c:v>-2410.62</c:v>
                </c:pt>
                <c:pt idx="22105">
                  <c:v>-634.64</c:v>
                </c:pt>
                <c:pt idx="22106">
                  <c:v>-3341.37</c:v>
                </c:pt>
                <c:pt idx="22107">
                  <c:v>-2475.37</c:v>
                </c:pt>
                <c:pt idx="22108">
                  <c:v>-11449.6</c:v>
                </c:pt>
                <c:pt idx="22109">
                  <c:v>-200.08</c:v>
                </c:pt>
                <c:pt idx="22110">
                  <c:v>-569.9</c:v>
                </c:pt>
                <c:pt idx="22111">
                  <c:v>-100.0</c:v>
                </c:pt>
                <c:pt idx="22112">
                  <c:v>-1000.0</c:v>
                </c:pt>
                <c:pt idx="22113">
                  <c:v>-15000.0</c:v>
                </c:pt>
                <c:pt idx="22114">
                  <c:v>-428.09</c:v>
                </c:pt>
                <c:pt idx="22115">
                  <c:v>-160.42</c:v>
                </c:pt>
                <c:pt idx="22116">
                  <c:v>-500.0</c:v>
                </c:pt>
                <c:pt idx="22117">
                  <c:v>0.0</c:v>
                </c:pt>
                <c:pt idx="22118">
                  <c:v>-1356.23</c:v>
                </c:pt>
                <c:pt idx="22119">
                  <c:v>-137.65</c:v>
                </c:pt>
                <c:pt idx="22120">
                  <c:v>-2725.0</c:v>
                </c:pt>
                <c:pt idx="22121">
                  <c:v>-800.0</c:v>
                </c:pt>
                <c:pt idx="22122">
                  <c:v>-5402.46</c:v>
                </c:pt>
                <c:pt idx="22123">
                  <c:v>-1500.0</c:v>
                </c:pt>
                <c:pt idx="22124">
                  <c:v>-750.0</c:v>
                </c:pt>
                <c:pt idx="22125">
                  <c:v>-152.0</c:v>
                </c:pt>
                <c:pt idx="22126">
                  <c:v>-116.58</c:v>
                </c:pt>
                <c:pt idx="22127">
                  <c:v>-533.0</c:v>
                </c:pt>
                <c:pt idx="22128">
                  <c:v>-4099.99</c:v>
                </c:pt>
                <c:pt idx="22129">
                  <c:v>-809.8</c:v>
                </c:pt>
                <c:pt idx="22130">
                  <c:v>-1203.29</c:v>
                </c:pt>
                <c:pt idx="22131">
                  <c:v>-968.51</c:v>
                </c:pt>
                <c:pt idx="22132">
                  <c:v>-2100.0</c:v>
                </c:pt>
                <c:pt idx="22133">
                  <c:v>-185.0</c:v>
                </c:pt>
                <c:pt idx="22134">
                  <c:v>-4197.900000000001</c:v>
                </c:pt>
                <c:pt idx="22135">
                  <c:v>-9612.78</c:v>
                </c:pt>
                <c:pt idx="22136">
                  <c:v>-4142.0</c:v>
                </c:pt>
                <c:pt idx="22137">
                  <c:v>-7191.0</c:v>
                </c:pt>
                <c:pt idx="22138">
                  <c:v>-12443.25</c:v>
                </c:pt>
                <c:pt idx="22139">
                  <c:v>-87083.46</c:v>
                </c:pt>
                <c:pt idx="22140">
                  <c:v>-33.76</c:v>
                </c:pt>
                <c:pt idx="22141">
                  <c:v>-10.0</c:v>
                </c:pt>
                <c:pt idx="22142">
                  <c:v>-14512.5</c:v>
                </c:pt>
                <c:pt idx="22143">
                  <c:v>-6734.87</c:v>
                </c:pt>
                <c:pt idx="22144">
                  <c:v>-32115.85</c:v>
                </c:pt>
                <c:pt idx="22145">
                  <c:v>-15670.8</c:v>
                </c:pt>
                <c:pt idx="22146">
                  <c:v>-78782.38</c:v>
                </c:pt>
                <c:pt idx="22147">
                  <c:v>-897.0</c:v>
                </c:pt>
                <c:pt idx="22148">
                  <c:v>-1029.0</c:v>
                </c:pt>
                <c:pt idx="22149">
                  <c:v>-5870.92</c:v>
                </c:pt>
                <c:pt idx="22150">
                  <c:v>0.0</c:v>
                </c:pt>
                <c:pt idx="22151">
                  <c:v>-50.0</c:v>
                </c:pt>
                <c:pt idx="22152">
                  <c:v>-7289.98</c:v>
                </c:pt>
                <c:pt idx="22153">
                  <c:v>-11234.03</c:v>
                </c:pt>
                <c:pt idx="22154">
                  <c:v>-25984.57</c:v>
                </c:pt>
                <c:pt idx="22155">
                  <c:v>-366.83</c:v>
                </c:pt>
                <c:pt idx="22156">
                  <c:v>-737.39</c:v>
                </c:pt>
                <c:pt idx="22157">
                  <c:v>-330.0</c:v>
                </c:pt>
                <c:pt idx="22158">
                  <c:v>-500.0</c:v>
                </c:pt>
                <c:pt idx="22159">
                  <c:v>-150.0</c:v>
                </c:pt>
                <c:pt idx="22160">
                  <c:v>-600.0</c:v>
                </c:pt>
                <c:pt idx="22161">
                  <c:v>-200.5</c:v>
                </c:pt>
                <c:pt idx="22162">
                  <c:v>-250.2</c:v>
                </c:pt>
                <c:pt idx="22163">
                  <c:v>-295.51</c:v>
                </c:pt>
                <c:pt idx="22164">
                  <c:v>-10526.02</c:v>
                </c:pt>
                <c:pt idx="22165">
                  <c:v>-843.91</c:v>
                </c:pt>
                <c:pt idx="22166">
                  <c:v>-13042.68</c:v>
                </c:pt>
                <c:pt idx="22167">
                  <c:v>-4269.1</c:v>
                </c:pt>
                <c:pt idx="22168">
                  <c:v>-18401.3</c:v>
                </c:pt>
                <c:pt idx="22169">
                  <c:v>-811.87</c:v>
                </c:pt>
                <c:pt idx="22170">
                  <c:v>-1522.5</c:v>
                </c:pt>
                <c:pt idx="22171">
                  <c:v>-404.4299999999996</c:v>
                </c:pt>
                <c:pt idx="22172">
                  <c:v>-999.8399999999979</c:v>
                </c:pt>
                <c:pt idx="22173">
                  <c:v>-1013.0</c:v>
                </c:pt>
                <c:pt idx="22174">
                  <c:v>-380.0</c:v>
                </c:pt>
                <c:pt idx="22175">
                  <c:v>-271.8399999999999</c:v>
                </c:pt>
                <c:pt idx="22176">
                  <c:v>-10203.06</c:v>
                </c:pt>
                <c:pt idx="22177">
                  <c:v>-5.0</c:v>
                </c:pt>
                <c:pt idx="22178">
                  <c:v>45.14</c:v>
                </c:pt>
                <c:pt idx="22179">
                  <c:v>-277.72</c:v>
                </c:pt>
                <c:pt idx="22180">
                  <c:v>-197.22</c:v>
                </c:pt>
                <c:pt idx="22181">
                  <c:v>-197.85</c:v>
                </c:pt>
                <c:pt idx="22182">
                  <c:v>-1427.87</c:v>
                </c:pt>
                <c:pt idx="22183">
                  <c:v>-488.75</c:v>
                </c:pt>
                <c:pt idx="22184">
                  <c:v>-1032.04</c:v>
                </c:pt>
                <c:pt idx="22185">
                  <c:v>-125.0</c:v>
                </c:pt>
                <c:pt idx="22186">
                  <c:v>-5000.0</c:v>
                </c:pt>
                <c:pt idx="22187">
                  <c:v>-154.89</c:v>
                </c:pt>
                <c:pt idx="22188">
                  <c:v>-32000.0</c:v>
                </c:pt>
                <c:pt idx="22189">
                  <c:v>-1135.11</c:v>
                </c:pt>
                <c:pt idx="22190">
                  <c:v>-341.26</c:v>
                </c:pt>
                <c:pt idx="22191">
                  <c:v>-223.04</c:v>
                </c:pt>
                <c:pt idx="22192">
                  <c:v>-445.0</c:v>
                </c:pt>
                <c:pt idx="22193">
                  <c:v>-1000.0</c:v>
                </c:pt>
                <c:pt idx="22194">
                  <c:v>-100.0</c:v>
                </c:pt>
                <c:pt idx="22195">
                  <c:v>-1481.75</c:v>
                </c:pt>
                <c:pt idx="22196">
                  <c:v>0.0</c:v>
                </c:pt>
                <c:pt idx="22197">
                  <c:v>-9717.84</c:v>
                </c:pt>
                <c:pt idx="22198">
                  <c:v>-9559.83</c:v>
                </c:pt>
                <c:pt idx="22199">
                  <c:v>-5852.88</c:v>
                </c:pt>
                <c:pt idx="22200">
                  <c:v>-1155.98</c:v>
                </c:pt>
                <c:pt idx="22201">
                  <c:v>-652.0</c:v>
                </c:pt>
                <c:pt idx="22202">
                  <c:v>-3831.97</c:v>
                </c:pt>
                <c:pt idx="22203">
                  <c:v>-408.18</c:v>
                </c:pt>
                <c:pt idx="22204">
                  <c:v>-3000.0</c:v>
                </c:pt>
                <c:pt idx="22205">
                  <c:v>481.53</c:v>
                </c:pt>
                <c:pt idx="22206">
                  <c:v>-139.83</c:v>
                </c:pt>
                <c:pt idx="22207">
                  <c:v>-389.14</c:v>
                </c:pt>
                <c:pt idx="22208">
                  <c:v>-809.3299999999994</c:v>
                </c:pt>
                <c:pt idx="22209">
                  <c:v>-482.66</c:v>
                </c:pt>
                <c:pt idx="22210">
                  <c:v>-146.57</c:v>
                </c:pt>
                <c:pt idx="22211">
                  <c:v>-120.0</c:v>
                </c:pt>
                <c:pt idx="22212">
                  <c:v>-1060.89</c:v>
                </c:pt>
                <c:pt idx="22213">
                  <c:v>-460.27</c:v>
                </c:pt>
                <c:pt idx="22214">
                  <c:v>-500.0</c:v>
                </c:pt>
                <c:pt idx="22215">
                  <c:v>-150.0</c:v>
                </c:pt>
                <c:pt idx="22216">
                  <c:v>-486.03</c:v>
                </c:pt>
                <c:pt idx="22217">
                  <c:v>-498.61</c:v>
                </c:pt>
                <c:pt idx="22218">
                  <c:v>-346.0</c:v>
                </c:pt>
                <c:pt idx="22219">
                  <c:v>-1924.0</c:v>
                </c:pt>
                <c:pt idx="22220">
                  <c:v>-1025.14</c:v>
                </c:pt>
                <c:pt idx="22221">
                  <c:v>-4104.62</c:v>
                </c:pt>
                <c:pt idx="22222">
                  <c:v>-3816.79</c:v>
                </c:pt>
                <c:pt idx="22223">
                  <c:v>-882.0</c:v>
                </c:pt>
                <c:pt idx="22224">
                  <c:v>-882.0</c:v>
                </c:pt>
                <c:pt idx="22225">
                  <c:v>-1000.0</c:v>
                </c:pt>
                <c:pt idx="22226">
                  <c:v>-548.18</c:v>
                </c:pt>
                <c:pt idx="22227">
                  <c:v>-3698.99</c:v>
                </c:pt>
                <c:pt idx="22228">
                  <c:v>-3805.51</c:v>
                </c:pt>
                <c:pt idx="22229">
                  <c:v>-630.4</c:v>
                </c:pt>
                <c:pt idx="22230">
                  <c:v>-4294.07</c:v>
                </c:pt>
                <c:pt idx="22231">
                  <c:v>-200.0</c:v>
                </c:pt>
                <c:pt idx="22232">
                  <c:v>-160.0</c:v>
                </c:pt>
                <c:pt idx="22233">
                  <c:v>-300.0</c:v>
                </c:pt>
                <c:pt idx="22234">
                  <c:v>-1105.96</c:v>
                </c:pt>
                <c:pt idx="22235">
                  <c:v>-3693.0</c:v>
                </c:pt>
                <c:pt idx="22236">
                  <c:v>-208.25</c:v>
                </c:pt>
                <c:pt idx="22237">
                  <c:v>-1058.66</c:v>
                </c:pt>
                <c:pt idx="22238">
                  <c:v>-3425.0</c:v>
                </c:pt>
                <c:pt idx="22239">
                  <c:v>-3000.0</c:v>
                </c:pt>
                <c:pt idx="22240">
                  <c:v>-150.0</c:v>
                </c:pt>
                <c:pt idx="22241">
                  <c:v>-261.58</c:v>
                </c:pt>
                <c:pt idx="22242">
                  <c:v>-383.89</c:v>
                </c:pt>
                <c:pt idx="22243">
                  <c:v>-141.17</c:v>
                </c:pt>
                <c:pt idx="22244">
                  <c:v>-10095.69</c:v>
                </c:pt>
                <c:pt idx="22245">
                  <c:v>-1200.0</c:v>
                </c:pt>
                <c:pt idx="22246">
                  <c:v>-71.0</c:v>
                </c:pt>
                <c:pt idx="22247">
                  <c:v>-26698.92</c:v>
                </c:pt>
                <c:pt idx="22248">
                  <c:v>-6851.0</c:v>
                </c:pt>
                <c:pt idx="22249">
                  <c:v>-161.35</c:v>
                </c:pt>
                <c:pt idx="22250">
                  <c:v>-2773.0</c:v>
                </c:pt>
                <c:pt idx="22251">
                  <c:v>-197.5</c:v>
                </c:pt>
                <c:pt idx="22252">
                  <c:v>-224.37</c:v>
                </c:pt>
                <c:pt idx="22253">
                  <c:v>-425.0</c:v>
                </c:pt>
                <c:pt idx="22254">
                  <c:v>-685.64</c:v>
                </c:pt>
                <c:pt idx="22255">
                  <c:v>-5275.26</c:v>
                </c:pt>
                <c:pt idx="22256">
                  <c:v>-13858.37</c:v>
                </c:pt>
                <c:pt idx="22257">
                  <c:v>-1952.0</c:v>
                </c:pt>
                <c:pt idx="22258">
                  <c:v>-859.0599999999994</c:v>
                </c:pt>
                <c:pt idx="22259">
                  <c:v>-2530.0</c:v>
                </c:pt>
                <c:pt idx="22260">
                  <c:v>-43974.0</c:v>
                </c:pt>
                <c:pt idx="22261">
                  <c:v>-3650.0</c:v>
                </c:pt>
                <c:pt idx="22262">
                  <c:v>-100.0</c:v>
                </c:pt>
                <c:pt idx="22263">
                  <c:v>-173.6</c:v>
                </c:pt>
                <c:pt idx="22264">
                  <c:v>-9200.0</c:v>
                </c:pt>
                <c:pt idx="22265">
                  <c:v>-263.9599999999999</c:v>
                </c:pt>
                <c:pt idx="22266">
                  <c:v>-1000.0</c:v>
                </c:pt>
                <c:pt idx="22267">
                  <c:v>-349.91</c:v>
                </c:pt>
                <c:pt idx="22268">
                  <c:v>-1952.0</c:v>
                </c:pt>
                <c:pt idx="22269">
                  <c:v>-225.85</c:v>
                </c:pt>
                <c:pt idx="22270">
                  <c:v>-160.0</c:v>
                </c:pt>
                <c:pt idx="22271">
                  <c:v>-150.0</c:v>
                </c:pt>
                <c:pt idx="22272">
                  <c:v>-280.0</c:v>
                </c:pt>
                <c:pt idx="22273">
                  <c:v>-1648.55</c:v>
                </c:pt>
                <c:pt idx="22274">
                  <c:v>-1000.0</c:v>
                </c:pt>
                <c:pt idx="22275">
                  <c:v>-2268.9</c:v>
                </c:pt>
                <c:pt idx="22276">
                  <c:v>-200.0</c:v>
                </c:pt>
                <c:pt idx="22277">
                  <c:v>-399.69</c:v>
                </c:pt>
                <c:pt idx="22278">
                  <c:v>-2200.0</c:v>
                </c:pt>
                <c:pt idx="22279">
                  <c:v>-75.6</c:v>
                </c:pt>
                <c:pt idx="22280">
                  <c:v>-9054.04</c:v>
                </c:pt>
                <c:pt idx="22281">
                  <c:v>-107.44</c:v>
                </c:pt>
                <c:pt idx="22282">
                  <c:v>-6790.7</c:v>
                </c:pt>
                <c:pt idx="22283">
                  <c:v>-2100.17</c:v>
                </c:pt>
                <c:pt idx="22284">
                  <c:v>-100.0</c:v>
                </c:pt>
                <c:pt idx="22285">
                  <c:v>-2105.76</c:v>
                </c:pt>
                <c:pt idx="22286">
                  <c:v>-2625.0</c:v>
                </c:pt>
                <c:pt idx="22287">
                  <c:v>-6520.0</c:v>
                </c:pt>
                <c:pt idx="22288">
                  <c:v>-1191.06</c:v>
                </c:pt>
                <c:pt idx="22289">
                  <c:v>-1014.95</c:v>
                </c:pt>
                <c:pt idx="22290">
                  <c:v>-2100.17</c:v>
                </c:pt>
                <c:pt idx="22291">
                  <c:v>-199.5</c:v>
                </c:pt>
                <c:pt idx="22292">
                  <c:v>-130.0</c:v>
                </c:pt>
                <c:pt idx="22293">
                  <c:v>-300.0</c:v>
                </c:pt>
                <c:pt idx="22294">
                  <c:v>-850.0</c:v>
                </c:pt>
                <c:pt idx="22295">
                  <c:v>-11623.74</c:v>
                </c:pt>
                <c:pt idx="22296">
                  <c:v>-16.0</c:v>
                </c:pt>
                <c:pt idx="22297">
                  <c:v>-0.32</c:v>
                </c:pt>
                <c:pt idx="22298">
                  <c:v>-0.32</c:v>
                </c:pt>
                <c:pt idx="22299">
                  <c:v>-453.0</c:v>
                </c:pt>
                <c:pt idx="22300">
                  <c:v>-896.73</c:v>
                </c:pt>
                <c:pt idx="22301">
                  <c:v>-857.0</c:v>
                </c:pt>
                <c:pt idx="22302">
                  <c:v>-23655.3</c:v>
                </c:pt>
                <c:pt idx="22303">
                  <c:v>-28.81</c:v>
                </c:pt>
                <c:pt idx="22304">
                  <c:v>-14000.0</c:v>
                </c:pt>
                <c:pt idx="22305">
                  <c:v>-44873.23</c:v>
                </c:pt>
                <c:pt idx="22306">
                  <c:v>-2760.0</c:v>
                </c:pt>
                <c:pt idx="22307">
                  <c:v>-421.69</c:v>
                </c:pt>
                <c:pt idx="22308">
                  <c:v>-9777.59</c:v>
                </c:pt>
                <c:pt idx="22309">
                  <c:v>-129.08</c:v>
                </c:pt>
                <c:pt idx="22310">
                  <c:v>-6590.0</c:v>
                </c:pt>
                <c:pt idx="22311">
                  <c:v>-4235.45</c:v>
                </c:pt>
                <c:pt idx="22312">
                  <c:v>-316.5299999999999</c:v>
                </c:pt>
                <c:pt idx="22313">
                  <c:v>-22000.0</c:v>
                </c:pt>
                <c:pt idx="22314">
                  <c:v>-250.0</c:v>
                </c:pt>
                <c:pt idx="22315">
                  <c:v>-206.0</c:v>
                </c:pt>
                <c:pt idx="22316">
                  <c:v>-500.0</c:v>
                </c:pt>
                <c:pt idx="22317">
                  <c:v>-400.0</c:v>
                </c:pt>
                <c:pt idx="22318">
                  <c:v>-249.9</c:v>
                </c:pt>
                <c:pt idx="22319">
                  <c:v>-100.0</c:v>
                </c:pt>
                <c:pt idx="22320">
                  <c:v>-1218.75</c:v>
                </c:pt>
                <c:pt idx="22321">
                  <c:v>-1.0</c:v>
                </c:pt>
                <c:pt idx="22322">
                  <c:v>-58.15</c:v>
                </c:pt>
                <c:pt idx="22323">
                  <c:v>-32.76</c:v>
                </c:pt>
                <c:pt idx="22324">
                  <c:v>-37.67</c:v>
                </c:pt>
                <c:pt idx="22325">
                  <c:v>-787.8499999999979</c:v>
                </c:pt>
                <c:pt idx="22326">
                  <c:v>-23.17</c:v>
                </c:pt>
                <c:pt idx="22327">
                  <c:v>-39308.0</c:v>
                </c:pt>
                <c:pt idx="22328">
                  <c:v>-3649.79</c:v>
                </c:pt>
                <c:pt idx="22329">
                  <c:v>-1156.88</c:v>
                </c:pt>
                <c:pt idx="22330">
                  <c:v>-15.95</c:v>
                </c:pt>
                <c:pt idx="22331">
                  <c:v>-85171.9</c:v>
                </c:pt>
                <c:pt idx="22332">
                  <c:v>-520.49</c:v>
                </c:pt>
                <c:pt idx="22333">
                  <c:v>-4277.0</c:v>
                </c:pt>
                <c:pt idx="22334">
                  <c:v>-437.0</c:v>
                </c:pt>
                <c:pt idx="22335">
                  <c:v>-10000.0</c:v>
                </c:pt>
                <c:pt idx="22336">
                  <c:v>-250.0</c:v>
                </c:pt>
                <c:pt idx="22337">
                  <c:v>-298.0</c:v>
                </c:pt>
                <c:pt idx="22338">
                  <c:v>-145.0</c:v>
                </c:pt>
                <c:pt idx="22339">
                  <c:v>-122.0</c:v>
                </c:pt>
                <c:pt idx="22340">
                  <c:v>-125.0</c:v>
                </c:pt>
                <c:pt idx="22341">
                  <c:v>-984.0</c:v>
                </c:pt>
                <c:pt idx="22342">
                  <c:v>-12.0</c:v>
                </c:pt>
                <c:pt idx="22343">
                  <c:v>-669.75</c:v>
                </c:pt>
                <c:pt idx="22344">
                  <c:v>-105.82</c:v>
                </c:pt>
                <c:pt idx="22345">
                  <c:v>-79055.18</c:v>
                </c:pt>
                <c:pt idx="22346">
                  <c:v>-3969.48</c:v>
                </c:pt>
                <c:pt idx="22347">
                  <c:v>-552.13</c:v>
                </c:pt>
                <c:pt idx="22348">
                  <c:v>-8755.559999999923</c:v>
                </c:pt>
                <c:pt idx="22349">
                  <c:v>-1243.66</c:v>
                </c:pt>
                <c:pt idx="22350">
                  <c:v>-1524.0</c:v>
                </c:pt>
                <c:pt idx="22351">
                  <c:v>-1518.16</c:v>
                </c:pt>
                <c:pt idx="22352">
                  <c:v>-35164.16</c:v>
                </c:pt>
                <c:pt idx="22353">
                  <c:v>-14716.39</c:v>
                </c:pt>
                <c:pt idx="22354">
                  <c:v>-27786.48</c:v>
                </c:pt>
                <c:pt idx="22355">
                  <c:v>-10043.37</c:v>
                </c:pt>
                <c:pt idx="22356">
                  <c:v>-28162.18</c:v>
                </c:pt>
                <c:pt idx="22357">
                  <c:v>-45687.39</c:v>
                </c:pt>
                <c:pt idx="22358">
                  <c:v>-53291.47</c:v>
                </c:pt>
                <c:pt idx="22359">
                  <c:v>-32187.58</c:v>
                </c:pt>
                <c:pt idx="22360">
                  <c:v>-12019.68</c:v>
                </c:pt>
                <c:pt idx="22361">
                  <c:v>-25536.34</c:v>
                </c:pt>
                <c:pt idx="22362">
                  <c:v>-21201.66</c:v>
                </c:pt>
                <c:pt idx="22363">
                  <c:v>-64.64</c:v>
                </c:pt>
                <c:pt idx="22364">
                  <c:v>-4382.0</c:v>
                </c:pt>
                <c:pt idx="22365">
                  <c:v>-266.56</c:v>
                </c:pt>
                <c:pt idx="22366">
                  <c:v>-501.79</c:v>
                </c:pt>
                <c:pt idx="22367">
                  <c:v>-1721.13</c:v>
                </c:pt>
                <c:pt idx="22368">
                  <c:v>-10000.0</c:v>
                </c:pt>
                <c:pt idx="22369">
                  <c:v>-2860.01</c:v>
                </c:pt>
                <c:pt idx="22370">
                  <c:v>-2495.79</c:v>
                </c:pt>
                <c:pt idx="22371">
                  <c:v>-26540.0</c:v>
                </c:pt>
                <c:pt idx="22372">
                  <c:v>-444.22</c:v>
                </c:pt>
                <c:pt idx="22373">
                  <c:v>-17295.95</c:v>
                </c:pt>
                <c:pt idx="22374">
                  <c:v>-120.0</c:v>
                </c:pt>
                <c:pt idx="22375">
                  <c:v>-1377.5</c:v>
                </c:pt>
                <c:pt idx="22376">
                  <c:v>-2144.4</c:v>
                </c:pt>
                <c:pt idx="22377">
                  <c:v>-1042.0</c:v>
                </c:pt>
                <c:pt idx="22378">
                  <c:v>-1846.55</c:v>
                </c:pt>
                <c:pt idx="22379">
                  <c:v>-1171.62</c:v>
                </c:pt>
                <c:pt idx="22380">
                  <c:v>-2635.39</c:v>
                </c:pt>
                <c:pt idx="22381">
                  <c:v>-4.84</c:v>
                </c:pt>
                <c:pt idx="22382">
                  <c:v>-6418.86</c:v>
                </c:pt>
                <c:pt idx="22383">
                  <c:v>-34.79</c:v>
                </c:pt>
                <c:pt idx="22384">
                  <c:v>-18.31</c:v>
                </c:pt>
                <c:pt idx="22385">
                  <c:v>-14467.48</c:v>
                </c:pt>
                <c:pt idx="22386">
                  <c:v>-52740.0</c:v>
                </c:pt>
                <c:pt idx="22387">
                  <c:v>-2400.0</c:v>
                </c:pt>
                <c:pt idx="22388">
                  <c:v>-225.0</c:v>
                </c:pt>
                <c:pt idx="22389">
                  <c:v>-56.32</c:v>
                </c:pt>
                <c:pt idx="22390">
                  <c:v>-1101.18</c:v>
                </c:pt>
                <c:pt idx="22391">
                  <c:v>-10115.95</c:v>
                </c:pt>
                <c:pt idx="22392">
                  <c:v>-23992.5</c:v>
                </c:pt>
                <c:pt idx="22393">
                  <c:v>-100.0</c:v>
                </c:pt>
                <c:pt idx="22394">
                  <c:v>0.0</c:v>
                </c:pt>
                <c:pt idx="22395">
                  <c:v>-9286.07</c:v>
                </c:pt>
                <c:pt idx="22396">
                  <c:v>-42623.0</c:v>
                </c:pt>
                <c:pt idx="22397">
                  <c:v>-24545.13</c:v>
                </c:pt>
                <c:pt idx="22398">
                  <c:v>-57757.19</c:v>
                </c:pt>
                <c:pt idx="22399">
                  <c:v>-9167.0</c:v>
                </c:pt>
                <c:pt idx="22400">
                  <c:v>-15988.5</c:v>
                </c:pt>
                <c:pt idx="22401">
                  <c:v>-198.0</c:v>
                </c:pt>
                <c:pt idx="22402">
                  <c:v>-129.0</c:v>
                </c:pt>
                <c:pt idx="22403">
                  <c:v>-2549.07</c:v>
                </c:pt>
                <c:pt idx="22404">
                  <c:v>-1000.0</c:v>
                </c:pt>
                <c:pt idx="22405">
                  <c:v>-7066.0</c:v>
                </c:pt>
                <c:pt idx="22406">
                  <c:v>-2048.5</c:v>
                </c:pt>
                <c:pt idx="22407">
                  <c:v>-1313.38</c:v>
                </c:pt>
                <c:pt idx="22408">
                  <c:v>-56745.0</c:v>
                </c:pt>
                <c:pt idx="22409">
                  <c:v>-23000.0</c:v>
                </c:pt>
                <c:pt idx="22410">
                  <c:v>-445.87</c:v>
                </c:pt>
                <c:pt idx="22411">
                  <c:v>-2000.0</c:v>
                </c:pt>
                <c:pt idx="22412">
                  <c:v>-200.0</c:v>
                </c:pt>
                <c:pt idx="22413">
                  <c:v>-750.0</c:v>
                </c:pt>
                <c:pt idx="22414">
                  <c:v>-2834.21</c:v>
                </c:pt>
                <c:pt idx="22415">
                  <c:v>-1632.0</c:v>
                </c:pt>
                <c:pt idx="22416">
                  <c:v>-600.0</c:v>
                </c:pt>
                <c:pt idx="22417">
                  <c:v>-27000.0</c:v>
                </c:pt>
                <c:pt idx="22418">
                  <c:v>-402.5</c:v>
                </c:pt>
                <c:pt idx="22419">
                  <c:v>-7176.51</c:v>
                </c:pt>
                <c:pt idx="22420">
                  <c:v>-6881.08</c:v>
                </c:pt>
                <c:pt idx="22421">
                  <c:v>-8457.0</c:v>
                </c:pt>
                <c:pt idx="22422">
                  <c:v>-21.77</c:v>
                </c:pt>
                <c:pt idx="22423">
                  <c:v>-1481.38</c:v>
                </c:pt>
                <c:pt idx="22424">
                  <c:v>-193.62</c:v>
                </c:pt>
                <c:pt idx="22425">
                  <c:v>-7225.0</c:v>
                </c:pt>
                <c:pt idx="22426">
                  <c:v>-6674.52</c:v>
                </c:pt>
                <c:pt idx="22427">
                  <c:v>-2733.0</c:v>
                </c:pt>
                <c:pt idx="22428">
                  <c:v>-1500.0</c:v>
                </c:pt>
                <c:pt idx="22429">
                  <c:v>-2409.66</c:v>
                </c:pt>
                <c:pt idx="22430">
                  <c:v>-114.89</c:v>
                </c:pt>
                <c:pt idx="22431">
                  <c:v>-777.9</c:v>
                </c:pt>
                <c:pt idx="22432">
                  <c:v>-6704.91</c:v>
                </c:pt>
                <c:pt idx="22433">
                  <c:v>-944.0</c:v>
                </c:pt>
                <c:pt idx="22434">
                  <c:v>-9328.02</c:v>
                </c:pt>
                <c:pt idx="22435">
                  <c:v>-4507.98</c:v>
                </c:pt>
                <c:pt idx="22436">
                  <c:v>-67.61</c:v>
                </c:pt>
                <c:pt idx="22437">
                  <c:v>-48.3</c:v>
                </c:pt>
                <c:pt idx="22438">
                  <c:v>-6890.0</c:v>
                </c:pt>
                <c:pt idx="22439">
                  <c:v>-34484.34</c:v>
                </c:pt>
                <c:pt idx="22440">
                  <c:v>-256.76</c:v>
                </c:pt>
                <c:pt idx="22441">
                  <c:v>-479.21</c:v>
                </c:pt>
                <c:pt idx="22442">
                  <c:v>-3000.0</c:v>
                </c:pt>
                <c:pt idx="22443">
                  <c:v>-200.0</c:v>
                </c:pt>
                <c:pt idx="22444">
                  <c:v>-2044.19</c:v>
                </c:pt>
                <c:pt idx="22445">
                  <c:v>-2000.0</c:v>
                </c:pt>
                <c:pt idx="22446">
                  <c:v>-5000.0</c:v>
                </c:pt>
                <c:pt idx="22447">
                  <c:v>-923.49</c:v>
                </c:pt>
                <c:pt idx="22448">
                  <c:v>-130.22</c:v>
                </c:pt>
                <c:pt idx="22449">
                  <c:v>-30000.0</c:v>
                </c:pt>
                <c:pt idx="22450">
                  <c:v>-1000.0</c:v>
                </c:pt>
                <c:pt idx="22451">
                  <c:v>-150.0</c:v>
                </c:pt>
                <c:pt idx="22452">
                  <c:v>-2486.42</c:v>
                </c:pt>
                <c:pt idx="22453">
                  <c:v>-8266.41</c:v>
                </c:pt>
                <c:pt idx="22454">
                  <c:v>-831.2</c:v>
                </c:pt>
                <c:pt idx="22455">
                  <c:v>-3023.49</c:v>
                </c:pt>
                <c:pt idx="22456">
                  <c:v>-1427.05</c:v>
                </c:pt>
                <c:pt idx="22457">
                  <c:v>-11500.0</c:v>
                </c:pt>
                <c:pt idx="22458">
                  <c:v>-14742.0</c:v>
                </c:pt>
                <c:pt idx="22459">
                  <c:v>-2333.6</c:v>
                </c:pt>
                <c:pt idx="22460">
                  <c:v>-375.0</c:v>
                </c:pt>
                <c:pt idx="22461">
                  <c:v>-788.64</c:v>
                </c:pt>
                <c:pt idx="22462">
                  <c:v>-918.52</c:v>
                </c:pt>
                <c:pt idx="22463">
                  <c:v>-224.14</c:v>
                </c:pt>
                <c:pt idx="22464">
                  <c:v>-12272.92</c:v>
                </c:pt>
                <c:pt idx="22465">
                  <c:v>-0.15</c:v>
                </c:pt>
                <c:pt idx="22466">
                  <c:v>-1.22</c:v>
                </c:pt>
                <c:pt idx="22467">
                  <c:v>-8338.5</c:v>
                </c:pt>
                <c:pt idx="22468">
                  <c:v>-5000.0</c:v>
                </c:pt>
                <c:pt idx="22469">
                  <c:v>-6531.77</c:v>
                </c:pt>
                <c:pt idx="22470">
                  <c:v>-16000.0</c:v>
                </c:pt>
                <c:pt idx="22471">
                  <c:v>-15577.62</c:v>
                </c:pt>
                <c:pt idx="22472">
                  <c:v>-1321.97</c:v>
                </c:pt>
                <c:pt idx="22473">
                  <c:v>-2270.52</c:v>
                </c:pt>
                <c:pt idx="22474">
                  <c:v>-100.0</c:v>
                </c:pt>
                <c:pt idx="22475">
                  <c:v>-78882.55</c:v>
                </c:pt>
                <c:pt idx="22476">
                  <c:v>-191.26</c:v>
                </c:pt>
                <c:pt idx="22477">
                  <c:v>-278.0</c:v>
                </c:pt>
                <c:pt idx="22478">
                  <c:v>-2796.99</c:v>
                </c:pt>
                <c:pt idx="22479">
                  <c:v>-100.0</c:v>
                </c:pt>
                <c:pt idx="22480">
                  <c:v>-712.3299999999994</c:v>
                </c:pt>
                <c:pt idx="22481">
                  <c:v>-533.61</c:v>
                </c:pt>
                <c:pt idx="22482">
                  <c:v>-240.0</c:v>
                </c:pt>
                <c:pt idx="22483">
                  <c:v>-100.0</c:v>
                </c:pt>
                <c:pt idx="22484">
                  <c:v>-2443.0</c:v>
                </c:pt>
                <c:pt idx="22485">
                  <c:v>-768.0</c:v>
                </c:pt>
                <c:pt idx="22486">
                  <c:v>-1559.0</c:v>
                </c:pt>
                <c:pt idx="22487">
                  <c:v>-294.14</c:v>
                </c:pt>
                <c:pt idx="22488">
                  <c:v>-37.58</c:v>
                </c:pt>
                <c:pt idx="22489">
                  <c:v>-810.0</c:v>
                </c:pt>
                <c:pt idx="22490">
                  <c:v>-14486.85</c:v>
                </c:pt>
                <c:pt idx="22491">
                  <c:v>-12263.61</c:v>
                </c:pt>
                <c:pt idx="22492">
                  <c:v>-0.36</c:v>
                </c:pt>
                <c:pt idx="22493">
                  <c:v>-642.15</c:v>
                </c:pt>
                <c:pt idx="22494">
                  <c:v>-453.12</c:v>
                </c:pt>
                <c:pt idx="22495">
                  <c:v>-107.96</c:v>
                </c:pt>
                <c:pt idx="22496">
                  <c:v>-11965.52</c:v>
                </c:pt>
                <c:pt idx="22497">
                  <c:v>-5750.0</c:v>
                </c:pt>
                <c:pt idx="22498">
                  <c:v>-4081.02</c:v>
                </c:pt>
                <c:pt idx="22499">
                  <c:v>-557.98</c:v>
                </c:pt>
                <c:pt idx="22500">
                  <c:v>-1044.58</c:v>
                </c:pt>
                <c:pt idx="22501">
                  <c:v>-1062.56</c:v>
                </c:pt>
                <c:pt idx="22502">
                  <c:v>-2487.45</c:v>
                </c:pt>
                <c:pt idx="22503">
                  <c:v>-2500.0</c:v>
                </c:pt>
                <c:pt idx="22504">
                  <c:v>-146.66</c:v>
                </c:pt>
                <c:pt idx="22505">
                  <c:v>-5833.79</c:v>
                </c:pt>
                <c:pt idx="22506">
                  <c:v>-9.0</c:v>
                </c:pt>
                <c:pt idx="22507">
                  <c:v>-137.85</c:v>
                </c:pt>
                <c:pt idx="22508">
                  <c:v>-1000.0</c:v>
                </c:pt>
                <c:pt idx="22509">
                  <c:v>-3847.07</c:v>
                </c:pt>
                <c:pt idx="22510">
                  <c:v>-349.0</c:v>
                </c:pt>
                <c:pt idx="22511">
                  <c:v>-3841.1</c:v>
                </c:pt>
                <c:pt idx="22512">
                  <c:v>-395.25</c:v>
                </c:pt>
                <c:pt idx="22513">
                  <c:v>-14.98</c:v>
                </c:pt>
                <c:pt idx="22514">
                  <c:v>-221.49</c:v>
                </c:pt>
                <c:pt idx="22515">
                  <c:v>-8574.43</c:v>
                </c:pt>
                <c:pt idx="22516">
                  <c:v>-50000.0</c:v>
                </c:pt>
                <c:pt idx="22517">
                  <c:v>-1240.66</c:v>
                </c:pt>
                <c:pt idx="22518">
                  <c:v>-103.95</c:v>
                </c:pt>
                <c:pt idx="22519">
                  <c:v>-4222.45</c:v>
                </c:pt>
                <c:pt idx="22520">
                  <c:v>-486.66</c:v>
                </c:pt>
                <c:pt idx="22521">
                  <c:v>-46.5</c:v>
                </c:pt>
                <c:pt idx="22522">
                  <c:v>-11133.3</c:v>
                </c:pt>
                <c:pt idx="22523">
                  <c:v>-989.74</c:v>
                </c:pt>
                <c:pt idx="22524">
                  <c:v>-93.52</c:v>
                </c:pt>
                <c:pt idx="22525">
                  <c:v>-10767.42</c:v>
                </c:pt>
                <c:pt idx="22526">
                  <c:v>-127.39</c:v>
                </c:pt>
                <c:pt idx="22527">
                  <c:v>-108.94</c:v>
                </c:pt>
                <c:pt idx="22528">
                  <c:v>-186.13</c:v>
                </c:pt>
                <c:pt idx="22529">
                  <c:v>-52584.94</c:v>
                </c:pt>
                <c:pt idx="22530">
                  <c:v>-162.08</c:v>
                </c:pt>
                <c:pt idx="22531">
                  <c:v>-4095.0</c:v>
                </c:pt>
                <c:pt idx="22532">
                  <c:v>-10038.15</c:v>
                </c:pt>
                <c:pt idx="22533">
                  <c:v>-1356.85</c:v>
                </c:pt>
                <c:pt idx="22534">
                  <c:v>-617.23</c:v>
                </c:pt>
                <c:pt idx="22535">
                  <c:v>-2078.13</c:v>
                </c:pt>
                <c:pt idx="22536">
                  <c:v>-878.0</c:v>
                </c:pt>
                <c:pt idx="22537">
                  <c:v>-250.0</c:v>
                </c:pt>
                <c:pt idx="22538">
                  <c:v>-100.0</c:v>
                </c:pt>
                <c:pt idx="22539">
                  <c:v>-100.0</c:v>
                </c:pt>
                <c:pt idx="22540">
                  <c:v>-250.0</c:v>
                </c:pt>
                <c:pt idx="22541">
                  <c:v>-2198.31</c:v>
                </c:pt>
                <c:pt idx="22542">
                  <c:v>-434.99</c:v>
                </c:pt>
                <c:pt idx="22543">
                  <c:v>-15.5</c:v>
                </c:pt>
                <c:pt idx="22544">
                  <c:v>-57.0</c:v>
                </c:pt>
                <c:pt idx="22545">
                  <c:v>-1123.0</c:v>
                </c:pt>
                <c:pt idx="22546">
                  <c:v>-632.5</c:v>
                </c:pt>
                <c:pt idx="22547">
                  <c:v>-671.0</c:v>
                </c:pt>
                <c:pt idx="22548">
                  <c:v>-1206.84</c:v>
                </c:pt>
                <c:pt idx="22549">
                  <c:v>-6603.0</c:v>
                </c:pt>
                <c:pt idx="22550">
                  <c:v>-1224.18</c:v>
                </c:pt>
                <c:pt idx="22551">
                  <c:v>-19665.77</c:v>
                </c:pt>
                <c:pt idx="22552">
                  <c:v>-411.0</c:v>
                </c:pt>
                <c:pt idx="22553">
                  <c:v>-365.94</c:v>
                </c:pt>
                <c:pt idx="22554">
                  <c:v>-2566.55</c:v>
                </c:pt>
                <c:pt idx="22555">
                  <c:v>-1357.0</c:v>
                </c:pt>
                <c:pt idx="22556">
                  <c:v>-13709.0</c:v>
                </c:pt>
                <c:pt idx="22557">
                  <c:v>-8045.0</c:v>
                </c:pt>
                <c:pt idx="22558">
                  <c:v>-66255.0</c:v>
                </c:pt>
                <c:pt idx="22559">
                  <c:v>-250.0</c:v>
                </c:pt>
                <c:pt idx="22560">
                  <c:v>-1000.0</c:v>
                </c:pt>
                <c:pt idx="22561">
                  <c:v>-5596.56</c:v>
                </c:pt>
                <c:pt idx="22562">
                  <c:v>-114.51</c:v>
                </c:pt>
                <c:pt idx="22563">
                  <c:v>-1164.07</c:v>
                </c:pt>
                <c:pt idx="22564">
                  <c:v>-517.0</c:v>
                </c:pt>
                <c:pt idx="22565">
                  <c:v>-9686.0</c:v>
                </c:pt>
                <c:pt idx="22566">
                  <c:v>-1267.24</c:v>
                </c:pt>
                <c:pt idx="22567">
                  <c:v>-7067.16</c:v>
                </c:pt>
                <c:pt idx="22568">
                  <c:v>-14935.8</c:v>
                </c:pt>
                <c:pt idx="22569">
                  <c:v>-45434.42</c:v>
                </c:pt>
                <c:pt idx="22570">
                  <c:v>-7646.59</c:v>
                </c:pt>
                <c:pt idx="22571">
                  <c:v>-16394.50999999999</c:v>
                </c:pt>
                <c:pt idx="22572">
                  <c:v>-8999.34</c:v>
                </c:pt>
                <c:pt idx="22573">
                  <c:v>-30896.34</c:v>
                </c:pt>
                <c:pt idx="22574">
                  <c:v>-7035.55</c:v>
                </c:pt>
                <c:pt idx="22575">
                  <c:v>-12076.63</c:v>
                </c:pt>
                <c:pt idx="22576">
                  <c:v>-149.56</c:v>
                </c:pt>
                <c:pt idx="22577">
                  <c:v>-2312.75</c:v>
                </c:pt>
                <c:pt idx="22578">
                  <c:v>-7000.0</c:v>
                </c:pt>
                <c:pt idx="22579">
                  <c:v>-10810.7</c:v>
                </c:pt>
                <c:pt idx="22580">
                  <c:v>-839.75</c:v>
                </c:pt>
                <c:pt idx="22581">
                  <c:v>-1510.0</c:v>
                </c:pt>
                <c:pt idx="22582">
                  <c:v>-75000.0</c:v>
                </c:pt>
                <c:pt idx="22583">
                  <c:v>-300.0</c:v>
                </c:pt>
                <c:pt idx="22584">
                  <c:v>-200.0</c:v>
                </c:pt>
                <c:pt idx="22585">
                  <c:v>-1599.85</c:v>
                </c:pt>
                <c:pt idx="22586">
                  <c:v>-1060.0</c:v>
                </c:pt>
                <c:pt idx="22587">
                  <c:v>-150.0</c:v>
                </c:pt>
                <c:pt idx="22588">
                  <c:v>-5135.38</c:v>
                </c:pt>
                <c:pt idx="22589">
                  <c:v>0.0</c:v>
                </c:pt>
                <c:pt idx="22590">
                  <c:v>-2450.0</c:v>
                </c:pt>
                <c:pt idx="22591">
                  <c:v>-297.5</c:v>
                </c:pt>
                <c:pt idx="22592">
                  <c:v>-586.03</c:v>
                </c:pt>
                <c:pt idx="22593">
                  <c:v>-553.38</c:v>
                </c:pt>
                <c:pt idx="22594">
                  <c:v>-805.3</c:v>
                </c:pt>
                <c:pt idx="22595">
                  <c:v>-43.0</c:v>
                </c:pt>
                <c:pt idx="22596">
                  <c:v>-4318.47</c:v>
                </c:pt>
                <c:pt idx="22597">
                  <c:v>-962.12</c:v>
                </c:pt>
                <c:pt idx="22598">
                  <c:v>-187.0</c:v>
                </c:pt>
                <c:pt idx="22599">
                  <c:v>-1072.0</c:v>
                </c:pt>
                <c:pt idx="22600">
                  <c:v>-2031.7</c:v>
                </c:pt>
                <c:pt idx="22601">
                  <c:v>-135.0</c:v>
                </c:pt>
                <c:pt idx="22602">
                  <c:v>-1815.1</c:v>
                </c:pt>
                <c:pt idx="22603">
                  <c:v>-3502.82</c:v>
                </c:pt>
                <c:pt idx="22604">
                  <c:v>-200.0</c:v>
                </c:pt>
                <c:pt idx="22605">
                  <c:v>-158.0</c:v>
                </c:pt>
                <c:pt idx="22606">
                  <c:v>-4896.0</c:v>
                </c:pt>
                <c:pt idx="22607">
                  <c:v>-495.82</c:v>
                </c:pt>
                <c:pt idx="22608">
                  <c:v>-3966.06</c:v>
                </c:pt>
                <c:pt idx="22609">
                  <c:v>-3754.0</c:v>
                </c:pt>
                <c:pt idx="22610">
                  <c:v>-5176.14</c:v>
                </c:pt>
                <c:pt idx="22611">
                  <c:v>-826.66</c:v>
                </c:pt>
                <c:pt idx="22612">
                  <c:v>-30.92</c:v>
                </c:pt>
                <c:pt idx="22613">
                  <c:v>-14576.65</c:v>
                </c:pt>
                <c:pt idx="22614">
                  <c:v>-2.61838857E6</c:v>
                </c:pt>
                <c:pt idx="22615">
                  <c:v>-155.0</c:v>
                </c:pt>
                <c:pt idx="22616">
                  <c:v>-9000.0</c:v>
                </c:pt>
                <c:pt idx="22617">
                  <c:v>-599.0499999999994</c:v>
                </c:pt>
                <c:pt idx="22618">
                  <c:v>-3479.55</c:v>
                </c:pt>
                <c:pt idx="22619">
                  <c:v>-522.8499999999979</c:v>
                </c:pt>
                <c:pt idx="22620">
                  <c:v>-3750.0</c:v>
                </c:pt>
                <c:pt idx="22621">
                  <c:v>-808.72</c:v>
                </c:pt>
                <c:pt idx="22622">
                  <c:v>-3799.43</c:v>
                </c:pt>
                <c:pt idx="22623">
                  <c:v>-4500.0</c:v>
                </c:pt>
                <c:pt idx="22624">
                  <c:v>-4400.0</c:v>
                </c:pt>
                <c:pt idx="22625">
                  <c:v>-19708.59999999999</c:v>
                </c:pt>
                <c:pt idx="22626">
                  <c:v>-7335.23</c:v>
                </c:pt>
                <c:pt idx="22627">
                  <c:v>-860.3299999999994</c:v>
                </c:pt>
                <c:pt idx="22628">
                  <c:v>-5752.97</c:v>
                </c:pt>
                <c:pt idx="22629">
                  <c:v>-447.37</c:v>
                </c:pt>
                <c:pt idx="22630">
                  <c:v>-670.3099999999994</c:v>
                </c:pt>
                <c:pt idx="22631">
                  <c:v>-60.0</c:v>
                </c:pt>
                <c:pt idx="22632">
                  <c:v>-815.0</c:v>
                </c:pt>
                <c:pt idx="22633">
                  <c:v>-6806.24</c:v>
                </c:pt>
                <c:pt idx="22634">
                  <c:v>-19.5</c:v>
                </c:pt>
                <c:pt idx="22635">
                  <c:v>-5974.01</c:v>
                </c:pt>
                <c:pt idx="22636">
                  <c:v>-417.77</c:v>
                </c:pt>
                <c:pt idx="22637">
                  <c:v>-5430.75</c:v>
                </c:pt>
                <c:pt idx="22638">
                  <c:v>-311.0</c:v>
                </c:pt>
                <c:pt idx="22639">
                  <c:v>-2204.37</c:v>
                </c:pt>
                <c:pt idx="22640">
                  <c:v>-894.16</c:v>
                </c:pt>
                <c:pt idx="22641">
                  <c:v>-528.14</c:v>
                </c:pt>
                <c:pt idx="22642">
                  <c:v>-942854.36</c:v>
                </c:pt>
                <c:pt idx="22643">
                  <c:v>-27000.0</c:v>
                </c:pt>
                <c:pt idx="22644">
                  <c:v>-29035.83</c:v>
                </c:pt>
                <c:pt idx="22645">
                  <c:v>-4908.77</c:v>
                </c:pt>
                <c:pt idx="22646">
                  <c:v>-817.18</c:v>
                </c:pt>
                <c:pt idx="22647">
                  <c:v>-2873.91</c:v>
                </c:pt>
                <c:pt idx="22648">
                  <c:v>-2980.0</c:v>
                </c:pt>
                <c:pt idx="22649">
                  <c:v>-56361.0</c:v>
                </c:pt>
                <c:pt idx="22650">
                  <c:v>-105.0</c:v>
                </c:pt>
                <c:pt idx="22651">
                  <c:v>-1191.45</c:v>
                </c:pt>
                <c:pt idx="22652">
                  <c:v>-401.2</c:v>
                </c:pt>
                <c:pt idx="22653">
                  <c:v>-8202.78</c:v>
                </c:pt>
                <c:pt idx="22654">
                  <c:v>-4500.0</c:v>
                </c:pt>
                <c:pt idx="22655">
                  <c:v>-3000.0</c:v>
                </c:pt>
                <c:pt idx="22656">
                  <c:v>-7249.1</c:v>
                </c:pt>
                <c:pt idx="22657">
                  <c:v>-1398.6</c:v>
                </c:pt>
                <c:pt idx="22658">
                  <c:v>-328.44</c:v>
                </c:pt>
                <c:pt idx="22659">
                  <c:v>-409.74</c:v>
                </c:pt>
                <c:pt idx="22660">
                  <c:v>-328.44</c:v>
                </c:pt>
                <c:pt idx="22661">
                  <c:v>-1064.32</c:v>
                </c:pt>
                <c:pt idx="22662">
                  <c:v>-21632.0</c:v>
                </c:pt>
                <c:pt idx="22663">
                  <c:v>-305.77</c:v>
                </c:pt>
                <c:pt idx="22664">
                  <c:v>-9333.849999999944</c:v>
                </c:pt>
                <c:pt idx="22665">
                  <c:v>-9207.59</c:v>
                </c:pt>
                <c:pt idx="22666">
                  <c:v>-190.0</c:v>
                </c:pt>
                <c:pt idx="22667">
                  <c:v>-11.89</c:v>
                </c:pt>
                <c:pt idx="22668">
                  <c:v>-144.58</c:v>
                </c:pt>
                <c:pt idx="22669">
                  <c:v>-330.71</c:v>
                </c:pt>
                <c:pt idx="22670">
                  <c:v>-1750.0</c:v>
                </c:pt>
                <c:pt idx="22671">
                  <c:v>-750.0</c:v>
                </c:pt>
                <c:pt idx="22672">
                  <c:v>-1620.0</c:v>
                </c:pt>
                <c:pt idx="22673">
                  <c:v>-716.27</c:v>
                </c:pt>
                <c:pt idx="22674">
                  <c:v>-1166.66</c:v>
                </c:pt>
                <c:pt idx="22675">
                  <c:v>-131.88</c:v>
                </c:pt>
                <c:pt idx="22676">
                  <c:v>-222.44</c:v>
                </c:pt>
                <c:pt idx="22677">
                  <c:v>-0.09</c:v>
                </c:pt>
                <c:pt idx="22678">
                  <c:v>-1361.67</c:v>
                </c:pt>
                <c:pt idx="22679">
                  <c:v>-2296.13</c:v>
                </c:pt>
                <c:pt idx="22680">
                  <c:v>-4241.79</c:v>
                </c:pt>
                <c:pt idx="22681">
                  <c:v>-4257.36</c:v>
                </c:pt>
                <c:pt idx="22682">
                  <c:v>-938.0</c:v>
                </c:pt>
                <c:pt idx="22683">
                  <c:v>-158.0</c:v>
                </c:pt>
                <c:pt idx="22684">
                  <c:v>-10377.44</c:v>
                </c:pt>
                <c:pt idx="22685">
                  <c:v>-9180.0</c:v>
                </c:pt>
                <c:pt idx="22686">
                  <c:v>-143.64</c:v>
                </c:pt>
                <c:pt idx="22687">
                  <c:v>-11804.32</c:v>
                </c:pt>
                <c:pt idx="22688">
                  <c:v>-1785.0</c:v>
                </c:pt>
                <c:pt idx="22689">
                  <c:v>-1101.0</c:v>
                </c:pt>
                <c:pt idx="22690">
                  <c:v>-12264.78</c:v>
                </c:pt>
                <c:pt idx="22691">
                  <c:v>-21737.27</c:v>
                </c:pt>
                <c:pt idx="22692">
                  <c:v>-8075.15</c:v>
                </c:pt>
                <c:pt idx="22693">
                  <c:v>-8383.65</c:v>
                </c:pt>
                <c:pt idx="22694">
                  <c:v>-230.84</c:v>
                </c:pt>
                <c:pt idx="22695">
                  <c:v>-230.84</c:v>
                </c:pt>
                <c:pt idx="22696">
                  <c:v>-531.3</c:v>
                </c:pt>
                <c:pt idx="22697">
                  <c:v>-871.8299999999994</c:v>
                </c:pt>
                <c:pt idx="22698">
                  <c:v>-100.0</c:v>
                </c:pt>
                <c:pt idx="22699">
                  <c:v>-100.0</c:v>
                </c:pt>
                <c:pt idx="22700">
                  <c:v>-22176.49</c:v>
                </c:pt>
                <c:pt idx="22701">
                  <c:v>-355.77</c:v>
                </c:pt>
                <c:pt idx="22702">
                  <c:v>-17295.95</c:v>
                </c:pt>
                <c:pt idx="22703">
                  <c:v>-6630.0</c:v>
                </c:pt>
                <c:pt idx="22704">
                  <c:v>-24750.0</c:v>
                </c:pt>
                <c:pt idx="22705">
                  <c:v>-406.0</c:v>
                </c:pt>
                <c:pt idx="22706">
                  <c:v>-200.0</c:v>
                </c:pt>
                <c:pt idx="22707">
                  <c:v>-1118.05</c:v>
                </c:pt>
                <c:pt idx="22708">
                  <c:v>-569.47</c:v>
                </c:pt>
                <c:pt idx="22709">
                  <c:v>-812.53</c:v>
                </c:pt>
                <c:pt idx="22710">
                  <c:v>-1147.2</c:v>
                </c:pt>
                <c:pt idx="22711">
                  <c:v>-2672.79</c:v>
                </c:pt>
                <c:pt idx="22712">
                  <c:v>-502.89</c:v>
                </c:pt>
                <c:pt idx="22713">
                  <c:v>-2000.0</c:v>
                </c:pt>
                <c:pt idx="22714">
                  <c:v>-157.45</c:v>
                </c:pt>
                <c:pt idx="22715">
                  <c:v>-119.0</c:v>
                </c:pt>
                <c:pt idx="22716">
                  <c:v>-200.0</c:v>
                </c:pt>
                <c:pt idx="22717">
                  <c:v>-611.01</c:v>
                </c:pt>
                <c:pt idx="22718">
                  <c:v>-1000.0</c:v>
                </c:pt>
                <c:pt idx="22719">
                  <c:v>-1900.0</c:v>
                </c:pt>
                <c:pt idx="22720">
                  <c:v>-1000.0</c:v>
                </c:pt>
                <c:pt idx="22721">
                  <c:v>-198.17</c:v>
                </c:pt>
                <c:pt idx="22722">
                  <c:v>-400.0</c:v>
                </c:pt>
                <c:pt idx="22723">
                  <c:v>-37700.0</c:v>
                </c:pt>
                <c:pt idx="22724">
                  <c:v>-6118.36</c:v>
                </c:pt>
                <c:pt idx="22725">
                  <c:v>-136.13</c:v>
                </c:pt>
                <c:pt idx="22726">
                  <c:v>-728.92</c:v>
                </c:pt>
                <c:pt idx="22727">
                  <c:v>-660.0</c:v>
                </c:pt>
                <c:pt idx="22728">
                  <c:v>-556.73</c:v>
                </c:pt>
                <c:pt idx="22729">
                  <c:v>-1504.5</c:v>
                </c:pt>
                <c:pt idx="22730">
                  <c:v>-151.06</c:v>
                </c:pt>
                <c:pt idx="22731">
                  <c:v>-1000.0</c:v>
                </c:pt>
                <c:pt idx="22732">
                  <c:v>-4500.0</c:v>
                </c:pt>
                <c:pt idx="22733">
                  <c:v>-917.18</c:v>
                </c:pt>
                <c:pt idx="22734">
                  <c:v>-350.0</c:v>
                </c:pt>
                <c:pt idx="22735">
                  <c:v>-534.72</c:v>
                </c:pt>
                <c:pt idx="22736">
                  <c:v>-381.94</c:v>
                </c:pt>
                <c:pt idx="22737">
                  <c:v>-152.78</c:v>
                </c:pt>
                <c:pt idx="22738">
                  <c:v>-1000.0</c:v>
                </c:pt>
                <c:pt idx="22739">
                  <c:v>-24172.63999999989</c:v>
                </c:pt>
                <c:pt idx="22740">
                  <c:v>1502.53</c:v>
                </c:pt>
                <c:pt idx="22741">
                  <c:v>-2158.16</c:v>
                </c:pt>
                <c:pt idx="22742">
                  <c:v>-1791.63</c:v>
                </c:pt>
                <c:pt idx="22743">
                  <c:v>-1.12634104E7</c:v>
                </c:pt>
                <c:pt idx="22744">
                  <c:v>-9236.9</c:v>
                </c:pt>
                <c:pt idx="22745">
                  <c:v>-2821.0</c:v>
                </c:pt>
                <c:pt idx="22746">
                  <c:v>-61.91</c:v>
                </c:pt>
                <c:pt idx="22747">
                  <c:v>-49.93</c:v>
                </c:pt>
                <c:pt idx="22748">
                  <c:v>-6446.76</c:v>
                </c:pt>
                <c:pt idx="22749">
                  <c:v>-806.4</c:v>
                </c:pt>
                <c:pt idx="22750">
                  <c:v>-420.0</c:v>
                </c:pt>
                <c:pt idx="22751">
                  <c:v>-1205.39</c:v>
                </c:pt>
                <c:pt idx="22752">
                  <c:v>-1086.63</c:v>
                </c:pt>
                <c:pt idx="22753">
                  <c:v>-1086.63</c:v>
                </c:pt>
                <c:pt idx="22754">
                  <c:v>-125.0</c:v>
                </c:pt>
                <c:pt idx="22755">
                  <c:v>-2500.0</c:v>
                </c:pt>
                <c:pt idx="22756">
                  <c:v>-200.0</c:v>
                </c:pt>
                <c:pt idx="22757">
                  <c:v>-2500.0</c:v>
                </c:pt>
                <c:pt idx="22758">
                  <c:v>-5035.0</c:v>
                </c:pt>
                <c:pt idx="22759">
                  <c:v>-24409.01</c:v>
                </c:pt>
                <c:pt idx="22760">
                  <c:v>-150.0</c:v>
                </c:pt>
                <c:pt idx="22761">
                  <c:v>-1000.0</c:v>
                </c:pt>
                <c:pt idx="22762">
                  <c:v>-4156.0</c:v>
                </c:pt>
                <c:pt idx="22763">
                  <c:v>-4600.96</c:v>
                </c:pt>
                <c:pt idx="22764">
                  <c:v>-457.38</c:v>
                </c:pt>
                <c:pt idx="22765">
                  <c:v>-184.8</c:v>
                </c:pt>
                <c:pt idx="22766">
                  <c:v>-1419.0</c:v>
                </c:pt>
                <c:pt idx="22767">
                  <c:v>-1050.0</c:v>
                </c:pt>
                <c:pt idx="22768">
                  <c:v>-158.0</c:v>
                </c:pt>
                <c:pt idx="22769">
                  <c:v>-2504.0</c:v>
                </c:pt>
                <c:pt idx="22770">
                  <c:v>-4188.26</c:v>
                </c:pt>
                <c:pt idx="22771">
                  <c:v>-6023.19</c:v>
                </c:pt>
                <c:pt idx="22772">
                  <c:v>-1334.3</c:v>
                </c:pt>
                <c:pt idx="22773">
                  <c:v>-140.0</c:v>
                </c:pt>
                <c:pt idx="22774">
                  <c:v>-1029.0</c:v>
                </c:pt>
                <c:pt idx="22775">
                  <c:v>-370.0</c:v>
                </c:pt>
                <c:pt idx="22776">
                  <c:v>-3942.64</c:v>
                </c:pt>
                <c:pt idx="22777">
                  <c:v>-5.32891959E6</c:v>
                </c:pt>
                <c:pt idx="22778">
                  <c:v>-3000.0</c:v>
                </c:pt>
                <c:pt idx="22779">
                  <c:v>-23601.62</c:v>
                </c:pt>
                <c:pt idx="22780">
                  <c:v>-618.24</c:v>
                </c:pt>
                <c:pt idx="22781">
                  <c:v>-155.84</c:v>
                </c:pt>
                <c:pt idx="22782">
                  <c:v>-19051.04</c:v>
                </c:pt>
                <c:pt idx="22783">
                  <c:v>-4650.3</c:v>
                </c:pt>
                <c:pt idx="22784">
                  <c:v>-92.69</c:v>
                </c:pt>
                <c:pt idx="22785">
                  <c:v>-68.0</c:v>
                </c:pt>
                <c:pt idx="22786">
                  <c:v>-1762.4</c:v>
                </c:pt>
                <c:pt idx="22787">
                  <c:v>-5.0</c:v>
                </c:pt>
                <c:pt idx="22788">
                  <c:v>-115.0</c:v>
                </c:pt>
                <c:pt idx="22789">
                  <c:v>-1550.0</c:v>
                </c:pt>
                <c:pt idx="22790">
                  <c:v>-891.8</c:v>
                </c:pt>
                <c:pt idx="22791">
                  <c:v>-6708.96</c:v>
                </c:pt>
                <c:pt idx="22792">
                  <c:v>-1015.0</c:v>
                </c:pt>
                <c:pt idx="22793">
                  <c:v>-3000.0</c:v>
                </c:pt>
                <c:pt idx="22794">
                  <c:v>-42934.62</c:v>
                </c:pt>
                <c:pt idx="22795">
                  <c:v>-5776.61</c:v>
                </c:pt>
                <c:pt idx="22796">
                  <c:v>-1416.0</c:v>
                </c:pt>
                <c:pt idx="22797">
                  <c:v>-16734.8</c:v>
                </c:pt>
                <c:pt idx="22798">
                  <c:v>-4518.2</c:v>
                </c:pt>
                <c:pt idx="22799">
                  <c:v>-139.0</c:v>
                </c:pt>
                <c:pt idx="22800">
                  <c:v>-7480.36</c:v>
                </c:pt>
                <c:pt idx="22801">
                  <c:v>-119.0</c:v>
                </c:pt>
                <c:pt idx="22802">
                  <c:v>-2460.0</c:v>
                </c:pt>
                <c:pt idx="22803">
                  <c:v>-45522.0</c:v>
                </c:pt>
                <c:pt idx="22804">
                  <c:v>-336.95</c:v>
                </c:pt>
                <c:pt idx="22805">
                  <c:v>-108.0</c:v>
                </c:pt>
                <c:pt idx="22806">
                  <c:v>-65.54</c:v>
                </c:pt>
                <c:pt idx="22807">
                  <c:v>-2196.25</c:v>
                </c:pt>
                <c:pt idx="22808">
                  <c:v>-1476.4</c:v>
                </c:pt>
                <c:pt idx="22809">
                  <c:v>-635.0</c:v>
                </c:pt>
                <c:pt idx="22810">
                  <c:v>-5500.0</c:v>
                </c:pt>
                <c:pt idx="22811">
                  <c:v>-629.3399999999979</c:v>
                </c:pt>
                <c:pt idx="22812">
                  <c:v>-564.0</c:v>
                </c:pt>
                <c:pt idx="22813">
                  <c:v>-991.24</c:v>
                </c:pt>
                <c:pt idx="22814">
                  <c:v>-7723.97</c:v>
                </c:pt>
                <c:pt idx="22815">
                  <c:v>-1043.0</c:v>
                </c:pt>
                <c:pt idx="22816">
                  <c:v>-3987.2</c:v>
                </c:pt>
                <c:pt idx="22817">
                  <c:v>-661.0</c:v>
                </c:pt>
                <c:pt idx="22818">
                  <c:v>-516.8</c:v>
                </c:pt>
                <c:pt idx="22819">
                  <c:v>-990.11</c:v>
                </c:pt>
                <c:pt idx="22820">
                  <c:v>-2486.48</c:v>
                </c:pt>
                <c:pt idx="22821">
                  <c:v>-3695.0</c:v>
                </c:pt>
                <c:pt idx="22822">
                  <c:v>-9974.469999999908</c:v>
                </c:pt>
                <c:pt idx="22823">
                  <c:v>-3517.36</c:v>
                </c:pt>
                <c:pt idx="22824">
                  <c:v>-1176.57</c:v>
                </c:pt>
                <c:pt idx="22825">
                  <c:v>-175.0</c:v>
                </c:pt>
                <c:pt idx="22826">
                  <c:v>-8000.0</c:v>
                </c:pt>
                <c:pt idx="22827">
                  <c:v>-137.46</c:v>
                </c:pt>
                <c:pt idx="22828">
                  <c:v>-10000.0</c:v>
                </c:pt>
                <c:pt idx="22829">
                  <c:v>-480.0</c:v>
                </c:pt>
                <c:pt idx="22830">
                  <c:v>-120777.0</c:v>
                </c:pt>
                <c:pt idx="22831">
                  <c:v>-250.0</c:v>
                </c:pt>
                <c:pt idx="22832">
                  <c:v>-5105.31</c:v>
                </c:pt>
                <c:pt idx="22833">
                  <c:v>-6207.77</c:v>
                </c:pt>
                <c:pt idx="22834">
                  <c:v>-1312.0</c:v>
                </c:pt>
                <c:pt idx="22835">
                  <c:v>-3945.37</c:v>
                </c:pt>
                <c:pt idx="22836">
                  <c:v>-6634.6</c:v>
                </c:pt>
                <c:pt idx="22837">
                  <c:v>-5508.53</c:v>
                </c:pt>
                <c:pt idx="22838">
                  <c:v>-5008.1</c:v>
                </c:pt>
                <c:pt idx="22839">
                  <c:v>-541.73</c:v>
                </c:pt>
                <c:pt idx="22840">
                  <c:v>-18.0</c:v>
                </c:pt>
                <c:pt idx="22841">
                  <c:v>-4345.22</c:v>
                </c:pt>
                <c:pt idx="22842">
                  <c:v>-180.0</c:v>
                </c:pt>
                <c:pt idx="22843">
                  <c:v>-4900.0</c:v>
                </c:pt>
                <c:pt idx="22844">
                  <c:v>-2599.57</c:v>
                </c:pt>
                <c:pt idx="22845">
                  <c:v>-450.0</c:v>
                </c:pt>
                <c:pt idx="22846">
                  <c:v>-5900.5</c:v>
                </c:pt>
                <c:pt idx="22847">
                  <c:v>-4521.0</c:v>
                </c:pt>
                <c:pt idx="22848">
                  <c:v>-7.0</c:v>
                </c:pt>
                <c:pt idx="22849">
                  <c:v>-7723.77</c:v>
                </c:pt>
                <c:pt idx="22850">
                  <c:v>-12404.13</c:v>
                </c:pt>
                <c:pt idx="22851">
                  <c:v>-475.08</c:v>
                </c:pt>
                <c:pt idx="22852">
                  <c:v>-5047.57</c:v>
                </c:pt>
                <c:pt idx="22853">
                  <c:v>-847.08</c:v>
                </c:pt>
                <c:pt idx="22854">
                  <c:v>-130.0</c:v>
                </c:pt>
                <c:pt idx="22855">
                  <c:v>-3255.55</c:v>
                </c:pt>
                <c:pt idx="22856">
                  <c:v>-294.17</c:v>
                </c:pt>
                <c:pt idx="22857">
                  <c:v>-1229.35</c:v>
                </c:pt>
                <c:pt idx="22858">
                  <c:v>-120.0</c:v>
                </c:pt>
                <c:pt idx="22859">
                  <c:v>-2546.2</c:v>
                </c:pt>
                <c:pt idx="22860">
                  <c:v>-5411.0</c:v>
                </c:pt>
                <c:pt idx="22861">
                  <c:v>-172.35</c:v>
                </c:pt>
                <c:pt idx="22862">
                  <c:v>-191.34</c:v>
                </c:pt>
                <c:pt idx="22863">
                  <c:v>-40000.0</c:v>
                </c:pt>
                <c:pt idx="22864">
                  <c:v>-19121.41999999999</c:v>
                </c:pt>
                <c:pt idx="22865">
                  <c:v>-1466.0</c:v>
                </c:pt>
                <c:pt idx="22866">
                  <c:v>-4043.45</c:v>
                </c:pt>
                <c:pt idx="22867">
                  <c:v>-251.45</c:v>
                </c:pt>
                <c:pt idx="22868">
                  <c:v>-105.51</c:v>
                </c:pt>
                <c:pt idx="22869">
                  <c:v>-2781.53</c:v>
                </c:pt>
                <c:pt idx="22870">
                  <c:v>-7724.81</c:v>
                </c:pt>
                <c:pt idx="22871">
                  <c:v>-665.8099999999994</c:v>
                </c:pt>
                <c:pt idx="22872">
                  <c:v>-413.89</c:v>
                </c:pt>
                <c:pt idx="22873">
                  <c:v>-7062.15</c:v>
                </c:pt>
                <c:pt idx="22874">
                  <c:v>-103931.71</c:v>
                </c:pt>
                <c:pt idx="22875">
                  <c:v>-9000.0</c:v>
                </c:pt>
                <c:pt idx="22876">
                  <c:v>-5807.73</c:v>
                </c:pt>
                <c:pt idx="22877">
                  <c:v>-274.0</c:v>
                </c:pt>
                <c:pt idx="22878">
                  <c:v>-1351.0</c:v>
                </c:pt>
                <c:pt idx="22879">
                  <c:v>-21809.0</c:v>
                </c:pt>
                <c:pt idx="22880">
                  <c:v>-127.85</c:v>
                </c:pt>
                <c:pt idx="22881">
                  <c:v>-2600.0</c:v>
                </c:pt>
                <c:pt idx="22882">
                  <c:v>-20253.06</c:v>
                </c:pt>
                <c:pt idx="22883">
                  <c:v>-164.72</c:v>
                </c:pt>
                <c:pt idx="22884">
                  <c:v>-229.44</c:v>
                </c:pt>
                <c:pt idx="22885">
                  <c:v>-313.88</c:v>
                </c:pt>
                <c:pt idx="22886">
                  <c:v>-1550.0</c:v>
                </c:pt>
                <c:pt idx="22887">
                  <c:v>-318.25</c:v>
                </c:pt>
                <c:pt idx="22888">
                  <c:v>-1580.0</c:v>
                </c:pt>
                <c:pt idx="22889">
                  <c:v>-600.0</c:v>
                </c:pt>
                <c:pt idx="22890">
                  <c:v>-195.08</c:v>
                </c:pt>
                <c:pt idx="22891">
                  <c:v>-1285.0</c:v>
                </c:pt>
                <c:pt idx="22892">
                  <c:v>-1937.2</c:v>
                </c:pt>
                <c:pt idx="22893">
                  <c:v>-37338.48</c:v>
                </c:pt>
                <c:pt idx="22894">
                  <c:v>-25372.0</c:v>
                </c:pt>
                <c:pt idx="22895">
                  <c:v>-6517.4</c:v>
                </c:pt>
                <c:pt idx="22896">
                  <c:v>-987.8499999999979</c:v>
                </c:pt>
                <c:pt idx="22897">
                  <c:v>-816.0</c:v>
                </c:pt>
                <c:pt idx="22898">
                  <c:v>-5285.6</c:v>
                </c:pt>
                <c:pt idx="22899">
                  <c:v>-29292.15</c:v>
                </c:pt>
                <c:pt idx="22900">
                  <c:v>-200.0</c:v>
                </c:pt>
                <c:pt idx="22901">
                  <c:v>-10397.51</c:v>
                </c:pt>
                <c:pt idx="22902">
                  <c:v>-9900.0</c:v>
                </c:pt>
                <c:pt idx="22903">
                  <c:v>-11372.17</c:v>
                </c:pt>
                <c:pt idx="22904">
                  <c:v>-197.41</c:v>
                </c:pt>
                <c:pt idx="22905">
                  <c:v>-220.0</c:v>
                </c:pt>
                <c:pt idx="22906">
                  <c:v>-56869.0</c:v>
                </c:pt>
                <c:pt idx="22907">
                  <c:v>-2524.0</c:v>
                </c:pt>
                <c:pt idx="22908">
                  <c:v>-724.11</c:v>
                </c:pt>
                <c:pt idx="22909">
                  <c:v>-300.0</c:v>
                </c:pt>
                <c:pt idx="22910">
                  <c:v>-1465.0</c:v>
                </c:pt>
                <c:pt idx="22911">
                  <c:v>-7000.0</c:v>
                </c:pt>
                <c:pt idx="22912">
                  <c:v>-1000.0</c:v>
                </c:pt>
                <c:pt idx="22913">
                  <c:v>-1654.0</c:v>
                </c:pt>
                <c:pt idx="22914">
                  <c:v>-1289.77</c:v>
                </c:pt>
                <c:pt idx="22915">
                  <c:v>-843.62</c:v>
                </c:pt>
                <c:pt idx="22916">
                  <c:v>-2340.75</c:v>
                </c:pt>
                <c:pt idx="22917">
                  <c:v>-2063.16</c:v>
                </c:pt>
                <c:pt idx="22918">
                  <c:v>-2126.8</c:v>
                </c:pt>
                <c:pt idx="22919">
                  <c:v>-3295.4</c:v>
                </c:pt>
                <c:pt idx="22920">
                  <c:v>-1142.67</c:v>
                </c:pt>
                <c:pt idx="22921">
                  <c:v>-1400.0</c:v>
                </c:pt>
                <c:pt idx="22922">
                  <c:v>-407.0</c:v>
                </c:pt>
                <c:pt idx="22923">
                  <c:v>-1443.31</c:v>
                </c:pt>
                <c:pt idx="22924">
                  <c:v>-23000.0</c:v>
                </c:pt>
                <c:pt idx="22925">
                  <c:v>-2623.0</c:v>
                </c:pt>
                <c:pt idx="22926">
                  <c:v>-250.0</c:v>
                </c:pt>
                <c:pt idx="22927">
                  <c:v>-5920.72</c:v>
                </c:pt>
                <c:pt idx="22928">
                  <c:v>-4794.75</c:v>
                </c:pt>
                <c:pt idx="22929">
                  <c:v>-2218.05</c:v>
                </c:pt>
                <c:pt idx="22930">
                  <c:v>-934.07</c:v>
                </c:pt>
                <c:pt idx="22931">
                  <c:v>-5121.43</c:v>
                </c:pt>
                <c:pt idx="22932">
                  <c:v>-13845.62</c:v>
                </c:pt>
                <c:pt idx="22933">
                  <c:v>-7227.0</c:v>
                </c:pt>
                <c:pt idx="22934">
                  <c:v>-27982.46</c:v>
                </c:pt>
                <c:pt idx="22935">
                  <c:v>-2484.0</c:v>
                </c:pt>
                <c:pt idx="22936">
                  <c:v>-816.0</c:v>
                </c:pt>
                <c:pt idx="22937">
                  <c:v>-66888.28</c:v>
                </c:pt>
                <c:pt idx="22938">
                  <c:v>-150.0</c:v>
                </c:pt>
                <c:pt idx="22939">
                  <c:v>-329.75</c:v>
                </c:pt>
                <c:pt idx="22940">
                  <c:v>-1537.39</c:v>
                </c:pt>
                <c:pt idx="22941">
                  <c:v>-120.0</c:v>
                </c:pt>
                <c:pt idx="22942">
                  <c:v>-1067.0</c:v>
                </c:pt>
                <c:pt idx="22943">
                  <c:v>-5000.0</c:v>
                </c:pt>
                <c:pt idx="22944">
                  <c:v>-953.5</c:v>
                </c:pt>
                <c:pt idx="22945">
                  <c:v>-1672.63</c:v>
                </c:pt>
                <c:pt idx="22946">
                  <c:v>-72.5</c:v>
                </c:pt>
                <c:pt idx="22947">
                  <c:v>-1000.0</c:v>
                </c:pt>
                <c:pt idx="22948">
                  <c:v>-523.25</c:v>
                </c:pt>
                <c:pt idx="22949">
                  <c:v>-200.1</c:v>
                </c:pt>
                <c:pt idx="22950">
                  <c:v>-350.0</c:v>
                </c:pt>
                <c:pt idx="22951">
                  <c:v>-330.0</c:v>
                </c:pt>
                <c:pt idx="22952">
                  <c:v>-115.0</c:v>
                </c:pt>
                <c:pt idx="22953">
                  <c:v>-1071.76</c:v>
                </c:pt>
                <c:pt idx="22954">
                  <c:v>-12.31</c:v>
                </c:pt>
                <c:pt idx="22955">
                  <c:v>-304.23</c:v>
                </c:pt>
                <c:pt idx="22956">
                  <c:v>-5202.17</c:v>
                </c:pt>
                <c:pt idx="22957">
                  <c:v>-5249.73</c:v>
                </c:pt>
                <c:pt idx="22958">
                  <c:v>-2625.0</c:v>
                </c:pt>
                <c:pt idx="22959">
                  <c:v>-1190.0</c:v>
                </c:pt>
                <c:pt idx="22960">
                  <c:v>-1878.08</c:v>
                </c:pt>
                <c:pt idx="22961">
                  <c:v>-1399.0</c:v>
                </c:pt>
                <c:pt idx="22962">
                  <c:v>-5408.17</c:v>
                </c:pt>
                <c:pt idx="22963">
                  <c:v>-11730.22</c:v>
                </c:pt>
                <c:pt idx="22964">
                  <c:v>-11060.8</c:v>
                </c:pt>
                <c:pt idx="22965">
                  <c:v>-2678.0</c:v>
                </c:pt>
                <c:pt idx="22966">
                  <c:v>-17644.46</c:v>
                </c:pt>
                <c:pt idx="22967">
                  <c:v>-140.1</c:v>
                </c:pt>
                <c:pt idx="22968">
                  <c:v>-9195.309999999923</c:v>
                </c:pt>
                <c:pt idx="22969">
                  <c:v>-1310.0</c:v>
                </c:pt>
                <c:pt idx="22970">
                  <c:v>-576.07</c:v>
                </c:pt>
                <c:pt idx="22971">
                  <c:v>-2000.0</c:v>
                </c:pt>
                <c:pt idx="22972">
                  <c:v>-780.8099999999994</c:v>
                </c:pt>
                <c:pt idx="22973">
                  <c:v>-19428.14</c:v>
                </c:pt>
                <c:pt idx="22974">
                  <c:v>-328.23</c:v>
                </c:pt>
                <c:pt idx="22975">
                  <c:v>-4863.36</c:v>
                </c:pt>
                <c:pt idx="22976">
                  <c:v>-27.0</c:v>
                </c:pt>
                <c:pt idx="22977">
                  <c:v>-2598.86</c:v>
                </c:pt>
                <c:pt idx="22978">
                  <c:v>-164.2</c:v>
                </c:pt>
                <c:pt idx="22979">
                  <c:v>-5031.09</c:v>
                </c:pt>
                <c:pt idx="22980">
                  <c:v>-15.44</c:v>
                </c:pt>
                <c:pt idx="22981">
                  <c:v>-2124.08</c:v>
                </c:pt>
                <c:pt idx="22982">
                  <c:v>-3105.0</c:v>
                </c:pt>
                <c:pt idx="22983">
                  <c:v>-8355.869999999899</c:v>
                </c:pt>
                <c:pt idx="22984">
                  <c:v>-280.45</c:v>
                </c:pt>
                <c:pt idx="22985">
                  <c:v>-4720.0</c:v>
                </c:pt>
                <c:pt idx="22986">
                  <c:v>-2835.0</c:v>
                </c:pt>
                <c:pt idx="22987">
                  <c:v>-1242.15</c:v>
                </c:pt>
                <c:pt idx="22988">
                  <c:v>-58232.0</c:v>
                </c:pt>
                <c:pt idx="22989">
                  <c:v>-200.0</c:v>
                </c:pt>
                <c:pt idx="22990">
                  <c:v>-8797.76</c:v>
                </c:pt>
                <c:pt idx="22991">
                  <c:v>-17500.0</c:v>
                </c:pt>
                <c:pt idx="22992">
                  <c:v>-300.04</c:v>
                </c:pt>
                <c:pt idx="22993">
                  <c:v>-257.97</c:v>
                </c:pt>
                <c:pt idx="22994">
                  <c:v>-31102.0</c:v>
                </c:pt>
                <c:pt idx="22995">
                  <c:v>-246.73</c:v>
                </c:pt>
                <c:pt idx="22996">
                  <c:v>-8962.459999999908</c:v>
                </c:pt>
                <c:pt idx="22997">
                  <c:v>-976.0</c:v>
                </c:pt>
                <c:pt idx="22998">
                  <c:v>-969.07</c:v>
                </c:pt>
                <c:pt idx="22999">
                  <c:v>-5033.17</c:v>
                </c:pt>
                <c:pt idx="23000">
                  <c:v>-11565.58</c:v>
                </c:pt>
                <c:pt idx="23001">
                  <c:v>-6903.92</c:v>
                </c:pt>
                <c:pt idx="23002">
                  <c:v>-5827.24</c:v>
                </c:pt>
                <c:pt idx="23003">
                  <c:v>-30068.52</c:v>
                </c:pt>
                <c:pt idx="23004">
                  <c:v>-1810.0</c:v>
                </c:pt>
                <c:pt idx="23005">
                  <c:v>-745.0</c:v>
                </c:pt>
                <c:pt idx="23006">
                  <c:v>-173.96</c:v>
                </c:pt>
                <c:pt idx="23007">
                  <c:v>-100.0</c:v>
                </c:pt>
                <c:pt idx="23008">
                  <c:v>-1622.47</c:v>
                </c:pt>
                <c:pt idx="23009">
                  <c:v>-2500.0</c:v>
                </c:pt>
                <c:pt idx="23010">
                  <c:v>-291.56</c:v>
                </c:pt>
                <c:pt idx="23011">
                  <c:v>-119.0</c:v>
                </c:pt>
                <c:pt idx="23012">
                  <c:v>-89.14</c:v>
                </c:pt>
                <c:pt idx="23013">
                  <c:v>-302.72</c:v>
                </c:pt>
                <c:pt idx="23014">
                  <c:v>-1833.85</c:v>
                </c:pt>
                <c:pt idx="23015">
                  <c:v>-2000.0</c:v>
                </c:pt>
                <c:pt idx="23016">
                  <c:v>-1000.0</c:v>
                </c:pt>
                <c:pt idx="23017">
                  <c:v>-625.0</c:v>
                </c:pt>
                <c:pt idx="23018">
                  <c:v>-2313.59</c:v>
                </c:pt>
                <c:pt idx="23019">
                  <c:v>-32.71</c:v>
                </c:pt>
                <c:pt idx="23020">
                  <c:v>-32.71</c:v>
                </c:pt>
                <c:pt idx="23021">
                  <c:v>-115.33</c:v>
                </c:pt>
                <c:pt idx="23022">
                  <c:v>-29.99</c:v>
                </c:pt>
                <c:pt idx="23023">
                  <c:v>-21.0</c:v>
                </c:pt>
                <c:pt idx="23024">
                  <c:v>-7433.32</c:v>
                </c:pt>
                <c:pt idx="23025">
                  <c:v>-10644.4</c:v>
                </c:pt>
                <c:pt idx="23026">
                  <c:v>-6076.12</c:v>
                </c:pt>
                <c:pt idx="23027">
                  <c:v>-26064.16</c:v>
                </c:pt>
                <c:pt idx="23028">
                  <c:v>-1128.24</c:v>
                </c:pt>
                <c:pt idx="23029">
                  <c:v>-12000.0</c:v>
                </c:pt>
                <c:pt idx="23030">
                  <c:v>-11709.76</c:v>
                </c:pt>
                <c:pt idx="23031">
                  <c:v>-368.9</c:v>
                </c:pt>
                <c:pt idx="23032">
                  <c:v>-2000.0</c:v>
                </c:pt>
                <c:pt idx="23033">
                  <c:v>-570.0</c:v>
                </c:pt>
                <c:pt idx="23034">
                  <c:v>-291.64</c:v>
                </c:pt>
                <c:pt idx="23035">
                  <c:v>-1400.0</c:v>
                </c:pt>
                <c:pt idx="23036">
                  <c:v>-1162.08</c:v>
                </c:pt>
                <c:pt idx="23037">
                  <c:v>-227614.98</c:v>
                </c:pt>
                <c:pt idx="23038">
                  <c:v>-15.53</c:v>
                </c:pt>
                <c:pt idx="23039">
                  <c:v>-43451.45</c:v>
                </c:pt>
                <c:pt idx="23040">
                  <c:v>-44776.84</c:v>
                </c:pt>
                <c:pt idx="23041">
                  <c:v>-34839.13</c:v>
                </c:pt>
                <c:pt idx="23042">
                  <c:v>-45239.62</c:v>
                </c:pt>
                <c:pt idx="23043">
                  <c:v>-1454.6</c:v>
                </c:pt>
                <c:pt idx="23044">
                  <c:v>-12000.0</c:v>
                </c:pt>
                <c:pt idx="23045">
                  <c:v>-150.0</c:v>
                </c:pt>
                <c:pt idx="23046">
                  <c:v>-1049.8</c:v>
                </c:pt>
                <c:pt idx="23047">
                  <c:v>-401.36</c:v>
                </c:pt>
                <c:pt idx="23048">
                  <c:v>-716.0</c:v>
                </c:pt>
                <c:pt idx="23049">
                  <c:v>-358.47</c:v>
                </c:pt>
                <c:pt idx="23050">
                  <c:v>-4730.25</c:v>
                </c:pt>
                <c:pt idx="23051">
                  <c:v>-2060.0</c:v>
                </c:pt>
                <c:pt idx="23052">
                  <c:v>-3104.0</c:v>
                </c:pt>
                <c:pt idx="23053">
                  <c:v>-125.2</c:v>
                </c:pt>
                <c:pt idx="23054">
                  <c:v>-158.0</c:v>
                </c:pt>
                <c:pt idx="23055">
                  <c:v>-702.6</c:v>
                </c:pt>
                <c:pt idx="23056">
                  <c:v>-776.9499999999994</c:v>
                </c:pt>
                <c:pt idx="23057">
                  <c:v>-3584.61</c:v>
                </c:pt>
                <c:pt idx="23058">
                  <c:v>-273.55</c:v>
                </c:pt>
                <c:pt idx="23059">
                  <c:v>-11.67</c:v>
                </c:pt>
                <c:pt idx="23060">
                  <c:v>-6599.99</c:v>
                </c:pt>
                <c:pt idx="23061">
                  <c:v>-1180.53</c:v>
                </c:pt>
                <c:pt idx="23062">
                  <c:v>-27471.09</c:v>
                </c:pt>
                <c:pt idx="23063">
                  <c:v>-372.65</c:v>
                </c:pt>
                <c:pt idx="23064">
                  <c:v>-481.98</c:v>
                </c:pt>
                <c:pt idx="23065">
                  <c:v>-5058.27</c:v>
                </c:pt>
                <c:pt idx="23066">
                  <c:v>-1269.53</c:v>
                </c:pt>
                <c:pt idx="23067">
                  <c:v>-13270.79</c:v>
                </c:pt>
                <c:pt idx="23068">
                  <c:v>-764.91</c:v>
                </c:pt>
                <c:pt idx="23069">
                  <c:v>-56.18</c:v>
                </c:pt>
                <c:pt idx="23070">
                  <c:v>-101.33</c:v>
                </c:pt>
                <c:pt idx="23071">
                  <c:v>-818.97</c:v>
                </c:pt>
                <c:pt idx="23072">
                  <c:v>-2200.0</c:v>
                </c:pt>
                <c:pt idx="23073">
                  <c:v>-4030.96</c:v>
                </c:pt>
                <c:pt idx="23074">
                  <c:v>-631.4299999999994</c:v>
                </c:pt>
                <c:pt idx="23075">
                  <c:v>-1266.99</c:v>
                </c:pt>
                <c:pt idx="23076">
                  <c:v>-16.0</c:v>
                </c:pt>
                <c:pt idx="23077">
                  <c:v>-4.97</c:v>
                </c:pt>
                <c:pt idx="23078">
                  <c:v>-38.25</c:v>
                </c:pt>
                <c:pt idx="23079">
                  <c:v>-350.0</c:v>
                </c:pt>
                <c:pt idx="23080">
                  <c:v>-3500.0</c:v>
                </c:pt>
                <c:pt idx="23081">
                  <c:v>-2.0</c:v>
                </c:pt>
                <c:pt idx="23082">
                  <c:v>-95.0</c:v>
                </c:pt>
                <c:pt idx="23083">
                  <c:v>-6353.12</c:v>
                </c:pt>
                <c:pt idx="23084">
                  <c:v>-1407.07</c:v>
                </c:pt>
                <c:pt idx="23085">
                  <c:v>-952.39</c:v>
                </c:pt>
                <c:pt idx="23086">
                  <c:v>-218.0</c:v>
                </c:pt>
                <c:pt idx="23087">
                  <c:v>-47339.0</c:v>
                </c:pt>
                <c:pt idx="23088">
                  <c:v>-6380.0</c:v>
                </c:pt>
                <c:pt idx="23089">
                  <c:v>-1137.64</c:v>
                </c:pt>
                <c:pt idx="23090">
                  <c:v>-1608.0</c:v>
                </c:pt>
                <c:pt idx="23091">
                  <c:v>-2500.0</c:v>
                </c:pt>
                <c:pt idx="23092">
                  <c:v>-2500.0</c:v>
                </c:pt>
                <c:pt idx="23093">
                  <c:v>-38832.21</c:v>
                </c:pt>
                <c:pt idx="23094">
                  <c:v>-33005.12</c:v>
                </c:pt>
                <c:pt idx="23095">
                  <c:v>-2500.0</c:v>
                </c:pt>
                <c:pt idx="23096">
                  <c:v>-218.0</c:v>
                </c:pt>
                <c:pt idx="23097">
                  <c:v>-600.0</c:v>
                </c:pt>
                <c:pt idx="23098">
                  <c:v>-1000.0</c:v>
                </c:pt>
                <c:pt idx="23099">
                  <c:v>-2853.6</c:v>
                </c:pt>
                <c:pt idx="23100">
                  <c:v>-3.0</c:v>
                </c:pt>
                <c:pt idx="23101">
                  <c:v>-38.0</c:v>
                </c:pt>
                <c:pt idx="23102">
                  <c:v>-708.08</c:v>
                </c:pt>
                <c:pt idx="23103">
                  <c:v>-19245.75999999999</c:v>
                </c:pt>
                <c:pt idx="23104">
                  <c:v>-31.75</c:v>
                </c:pt>
                <c:pt idx="23105">
                  <c:v>-7.85</c:v>
                </c:pt>
                <c:pt idx="23106">
                  <c:v>-2.0</c:v>
                </c:pt>
                <c:pt idx="23107">
                  <c:v>-42.0</c:v>
                </c:pt>
                <c:pt idx="23108">
                  <c:v>-13215.0</c:v>
                </c:pt>
                <c:pt idx="23109">
                  <c:v>-7583.91</c:v>
                </c:pt>
                <c:pt idx="23110">
                  <c:v>-375.53</c:v>
                </c:pt>
                <c:pt idx="23111">
                  <c:v>-60727.81</c:v>
                </c:pt>
                <c:pt idx="23112">
                  <c:v>-7920.0</c:v>
                </c:pt>
                <c:pt idx="23113">
                  <c:v>-250.0</c:v>
                </c:pt>
                <c:pt idx="23114">
                  <c:v>-4924.68</c:v>
                </c:pt>
                <c:pt idx="23115">
                  <c:v>-6094.67</c:v>
                </c:pt>
                <c:pt idx="23116">
                  <c:v>-390.0</c:v>
                </c:pt>
                <c:pt idx="23117">
                  <c:v>-5256.79</c:v>
                </c:pt>
                <c:pt idx="23118">
                  <c:v>-9.639999999999998</c:v>
                </c:pt>
                <c:pt idx="23119">
                  <c:v>-7560.0</c:v>
                </c:pt>
                <c:pt idx="23120">
                  <c:v>-5052.07</c:v>
                </c:pt>
                <c:pt idx="23121">
                  <c:v>-684.8599999999979</c:v>
                </c:pt>
                <c:pt idx="23122">
                  <c:v>-21000.0</c:v>
                </c:pt>
                <c:pt idx="23123">
                  <c:v>-134.72</c:v>
                </c:pt>
                <c:pt idx="23124">
                  <c:v>-189.88</c:v>
                </c:pt>
                <c:pt idx="23125">
                  <c:v>-120.84</c:v>
                </c:pt>
                <c:pt idx="23126">
                  <c:v>-253.92</c:v>
                </c:pt>
                <c:pt idx="23127">
                  <c:v>-392.74</c:v>
                </c:pt>
                <c:pt idx="23128">
                  <c:v>-2456.86</c:v>
                </c:pt>
                <c:pt idx="23129">
                  <c:v>-639.27</c:v>
                </c:pt>
                <c:pt idx="23130">
                  <c:v>-0.01</c:v>
                </c:pt>
                <c:pt idx="23131">
                  <c:v>-0.01</c:v>
                </c:pt>
                <c:pt idx="23132">
                  <c:v>-258.08</c:v>
                </c:pt>
                <c:pt idx="23133">
                  <c:v>-123.53</c:v>
                </c:pt>
                <c:pt idx="23134">
                  <c:v>-0.01</c:v>
                </c:pt>
                <c:pt idx="23135">
                  <c:v>-0.01</c:v>
                </c:pt>
                <c:pt idx="23136">
                  <c:v>-0.01</c:v>
                </c:pt>
                <c:pt idx="23137">
                  <c:v>-6753.0</c:v>
                </c:pt>
                <c:pt idx="23138">
                  <c:v>-481.82</c:v>
                </c:pt>
                <c:pt idx="23139">
                  <c:v>-4915.35</c:v>
                </c:pt>
                <c:pt idx="23140">
                  <c:v>-220779.22</c:v>
                </c:pt>
                <c:pt idx="23141">
                  <c:v>-237.18</c:v>
                </c:pt>
                <c:pt idx="23142">
                  <c:v>-146.67</c:v>
                </c:pt>
                <c:pt idx="23143">
                  <c:v>-494.08</c:v>
                </c:pt>
                <c:pt idx="23144">
                  <c:v>-1174.48</c:v>
                </c:pt>
                <c:pt idx="23145">
                  <c:v>-137.4</c:v>
                </c:pt>
                <c:pt idx="23146">
                  <c:v>-184.74</c:v>
                </c:pt>
                <c:pt idx="23147">
                  <c:v>-266.0</c:v>
                </c:pt>
                <c:pt idx="23148">
                  <c:v>-6688.59</c:v>
                </c:pt>
                <c:pt idx="23149">
                  <c:v>-709.91</c:v>
                </c:pt>
                <c:pt idx="23150">
                  <c:v>-3156.0</c:v>
                </c:pt>
                <c:pt idx="23151">
                  <c:v>-9840.0</c:v>
                </c:pt>
                <c:pt idx="23152">
                  <c:v>-342.83</c:v>
                </c:pt>
                <c:pt idx="23153">
                  <c:v>-200.0</c:v>
                </c:pt>
                <c:pt idx="23154">
                  <c:v>-71837.33</c:v>
                </c:pt>
                <c:pt idx="23155">
                  <c:v>-2000.0</c:v>
                </c:pt>
                <c:pt idx="23156">
                  <c:v>-100.0</c:v>
                </c:pt>
                <c:pt idx="23157">
                  <c:v>-343.91</c:v>
                </c:pt>
                <c:pt idx="23158">
                  <c:v>-1625.0</c:v>
                </c:pt>
                <c:pt idx="23159">
                  <c:v>-9953.459999999908</c:v>
                </c:pt>
                <c:pt idx="23160">
                  <c:v>-254.4</c:v>
                </c:pt>
                <c:pt idx="23161">
                  <c:v>-531.8199999999994</c:v>
                </c:pt>
                <c:pt idx="23162">
                  <c:v>-326.7</c:v>
                </c:pt>
                <c:pt idx="23163">
                  <c:v>-2500.0</c:v>
                </c:pt>
                <c:pt idx="23164">
                  <c:v>-1000.0</c:v>
                </c:pt>
                <c:pt idx="23165">
                  <c:v>-2250.0</c:v>
                </c:pt>
                <c:pt idx="23166">
                  <c:v>-143.86</c:v>
                </c:pt>
                <c:pt idx="23167">
                  <c:v>-7597.1</c:v>
                </c:pt>
                <c:pt idx="23168">
                  <c:v>-150.0</c:v>
                </c:pt>
                <c:pt idx="23169">
                  <c:v>-4271.36</c:v>
                </c:pt>
                <c:pt idx="23170">
                  <c:v>-145.0</c:v>
                </c:pt>
                <c:pt idx="23171">
                  <c:v>-5142.5</c:v>
                </c:pt>
                <c:pt idx="23172">
                  <c:v>-435.6</c:v>
                </c:pt>
                <c:pt idx="23173">
                  <c:v>-7250.0</c:v>
                </c:pt>
                <c:pt idx="23174">
                  <c:v>-120.0</c:v>
                </c:pt>
                <c:pt idx="23175">
                  <c:v>-117.79</c:v>
                </c:pt>
                <c:pt idx="23176">
                  <c:v>-47815.0</c:v>
                </c:pt>
                <c:pt idx="23177">
                  <c:v>-620.0</c:v>
                </c:pt>
                <c:pt idx="23178">
                  <c:v>-868.0</c:v>
                </c:pt>
                <c:pt idx="23179">
                  <c:v>-105.0</c:v>
                </c:pt>
                <c:pt idx="23180">
                  <c:v>0.0</c:v>
                </c:pt>
                <c:pt idx="23181">
                  <c:v>-135.6</c:v>
                </c:pt>
                <c:pt idx="23182">
                  <c:v>-327.42</c:v>
                </c:pt>
                <c:pt idx="23183">
                  <c:v>-1280.0</c:v>
                </c:pt>
                <c:pt idx="23184">
                  <c:v>-49400.0</c:v>
                </c:pt>
                <c:pt idx="23185">
                  <c:v>-6000.39</c:v>
                </c:pt>
                <c:pt idx="23186">
                  <c:v>-850.0</c:v>
                </c:pt>
                <c:pt idx="23187">
                  <c:v>-2250.0</c:v>
                </c:pt>
                <c:pt idx="23188">
                  <c:v>-2000.0</c:v>
                </c:pt>
                <c:pt idx="23189">
                  <c:v>-1264.32</c:v>
                </c:pt>
                <c:pt idx="23190">
                  <c:v>-152.61</c:v>
                </c:pt>
                <c:pt idx="23191">
                  <c:v>-98.98</c:v>
                </c:pt>
                <c:pt idx="23192">
                  <c:v>-1200.0</c:v>
                </c:pt>
                <c:pt idx="23193">
                  <c:v>-4883.89</c:v>
                </c:pt>
                <c:pt idx="23194">
                  <c:v>-995.8399999999979</c:v>
                </c:pt>
                <c:pt idx="23195">
                  <c:v>-68.79</c:v>
                </c:pt>
                <c:pt idx="23196">
                  <c:v>-5419.3</c:v>
                </c:pt>
                <c:pt idx="23197">
                  <c:v>-357.0</c:v>
                </c:pt>
                <c:pt idx="23198">
                  <c:v>-343.39</c:v>
                </c:pt>
                <c:pt idx="23199">
                  <c:v>-24.4</c:v>
                </c:pt>
                <c:pt idx="23200">
                  <c:v>-440.75</c:v>
                </c:pt>
                <c:pt idx="23201">
                  <c:v>-20469.09999999999</c:v>
                </c:pt>
                <c:pt idx="23202">
                  <c:v>-35.3</c:v>
                </c:pt>
                <c:pt idx="23203">
                  <c:v>-884.75</c:v>
                </c:pt>
                <c:pt idx="23204">
                  <c:v>-330.0</c:v>
                </c:pt>
                <c:pt idx="23205">
                  <c:v>-419.2</c:v>
                </c:pt>
                <c:pt idx="23206">
                  <c:v>-2750.0</c:v>
                </c:pt>
                <c:pt idx="23207">
                  <c:v>-758.21</c:v>
                </c:pt>
                <c:pt idx="23208">
                  <c:v>-311.0</c:v>
                </c:pt>
                <c:pt idx="23209">
                  <c:v>-1985.91</c:v>
                </c:pt>
                <c:pt idx="23210">
                  <c:v>-2379.0</c:v>
                </c:pt>
                <c:pt idx="23211">
                  <c:v>-6462.19</c:v>
                </c:pt>
                <c:pt idx="23212">
                  <c:v>-420.52</c:v>
                </c:pt>
                <c:pt idx="23213">
                  <c:v>-5000.0</c:v>
                </c:pt>
                <c:pt idx="23214">
                  <c:v>-796.8</c:v>
                </c:pt>
                <c:pt idx="23215">
                  <c:v>-2000.0</c:v>
                </c:pt>
                <c:pt idx="23216">
                  <c:v>-276.7799999999999</c:v>
                </c:pt>
                <c:pt idx="23217">
                  <c:v>-2900.0</c:v>
                </c:pt>
                <c:pt idx="23218">
                  <c:v>-48040.0</c:v>
                </c:pt>
                <c:pt idx="23219">
                  <c:v>-120.64</c:v>
                </c:pt>
                <c:pt idx="23220">
                  <c:v>-1890.0</c:v>
                </c:pt>
                <c:pt idx="23221">
                  <c:v>-119.0</c:v>
                </c:pt>
                <c:pt idx="23222">
                  <c:v>-388.0</c:v>
                </c:pt>
                <c:pt idx="23223">
                  <c:v>-564.0599999999994</c:v>
                </c:pt>
                <c:pt idx="23224">
                  <c:v>-415.47</c:v>
                </c:pt>
                <c:pt idx="23225">
                  <c:v>-7366.34</c:v>
                </c:pt>
                <c:pt idx="23226">
                  <c:v>-9897.4</c:v>
                </c:pt>
                <c:pt idx="23227">
                  <c:v>-6171.88</c:v>
                </c:pt>
                <c:pt idx="23228">
                  <c:v>-696.22</c:v>
                </c:pt>
                <c:pt idx="23229">
                  <c:v>-1889.9</c:v>
                </c:pt>
                <c:pt idx="23230">
                  <c:v>-554.0</c:v>
                </c:pt>
                <c:pt idx="23231">
                  <c:v>-28092.49</c:v>
                </c:pt>
                <c:pt idx="23232">
                  <c:v>-3.49</c:v>
                </c:pt>
                <c:pt idx="23233">
                  <c:v>-1.74</c:v>
                </c:pt>
                <c:pt idx="23234">
                  <c:v>-36.37</c:v>
                </c:pt>
                <c:pt idx="23235">
                  <c:v>-11.08</c:v>
                </c:pt>
                <c:pt idx="23236">
                  <c:v>-741.55</c:v>
                </c:pt>
                <c:pt idx="23237">
                  <c:v>-2440.65</c:v>
                </c:pt>
                <c:pt idx="23238">
                  <c:v>-137000.0</c:v>
                </c:pt>
                <c:pt idx="23239">
                  <c:v>-1259.66</c:v>
                </c:pt>
                <c:pt idx="23240">
                  <c:v>-1303.33</c:v>
                </c:pt>
                <c:pt idx="23241">
                  <c:v>-3960.09</c:v>
                </c:pt>
                <c:pt idx="23242">
                  <c:v>-432.26</c:v>
                </c:pt>
                <c:pt idx="23243">
                  <c:v>-3960.09</c:v>
                </c:pt>
                <c:pt idx="23244">
                  <c:v>-5356.34</c:v>
                </c:pt>
                <c:pt idx="23245">
                  <c:v>-1447.8</c:v>
                </c:pt>
                <c:pt idx="23246">
                  <c:v>0.0</c:v>
                </c:pt>
                <c:pt idx="23247">
                  <c:v>-1438.47</c:v>
                </c:pt>
                <c:pt idx="23248">
                  <c:v>-17391.81</c:v>
                </c:pt>
                <c:pt idx="23249">
                  <c:v>-1618.5</c:v>
                </c:pt>
                <c:pt idx="23250">
                  <c:v>-1000.0</c:v>
                </c:pt>
                <c:pt idx="23251">
                  <c:v>-1839.37</c:v>
                </c:pt>
                <c:pt idx="23252">
                  <c:v>-3743.47</c:v>
                </c:pt>
                <c:pt idx="23253">
                  <c:v>-950.18</c:v>
                </c:pt>
                <c:pt idx="23254">
                  <c:v>-663.08</c:v>
                </c:pt>
                <c:pt idx="23255">
                  <c:v>-5604.0</c:v>
                </c:pt>
                <c:pt idx="23256">
                  <c:v>-285.94</c:v>
                </c:pt>
                <c:pt idx="23257">
                  <c:v>-5622.03</c:v>
                </c:pt>
                <c:pt idx="23258">
                  <c:v>-7512.31</c:v>
                </c:pt>
                <c:pt idx="23259">
                  <c:v>-142.79</c:v>
                </c:pt>
                <c:pt idx="23260">
                  <c:v>-2983.79</c:v>
                </c:pt>
                <c:pt idx="23261">
                  <c:v>-6138.31</c:v>
                </c:pt>
                <c:pt idx="23262">
                  <c:v>-3250.0</c:v>
                </c:pt>
                <c:pt idx="23263">
                  <c:v>-27.54</c:v>
                </c:pt>
                <c:pt idx="23264">
                  <c:v>-1801.46</c:v>
                </c:pt>
                <c:pt idx="23265">
                  <c:v>-4725.25</c:v>
                </c:pt>
                <c:pt idx="23266">
                  <c:v>-360.0</c:v>
                </c:pt>
                <c:pt idx="23267">
                  <c:v>-639.0499999999994</c:v>
                </c:pt>
                <c:pt idx="23268">
                  <c:v>-1000.0</c:v>
                </c:pt>
                <c:pt idx="23269">
                  <c:v>-7300.75</c:v>
                </c:pt>
                <c:pt idx="23270">
                  <c:v>-100.0</c:v>
                </c:pt>
                <c:pt idx="23271">
                  <c:v>-3641.4</c:v>
                </c:pt>
                <c:pt idx="23272">
                  <c:v>-181.44</c:v>
                </c:pt>
                <c:pt idx="23273">
                  <c:v>-7516.04</c:v>
                </c:pt>
                <c:pt idx="23274">
                  <c:v>-367.92</c:v>
                </c:pt>
                <c:pt idx="23275">
                  <c:v>-308.12</c:v>
                </c:pt>
                <c:pt idx="23276">
                  <c:v>-2640.0</c:v>
                </c:pt>
                <c:pt idx="23277">
                  <c:v>-169.0</c:v>
                </c:pt>
                <c:pt idx="23278">
                  <c:v>-7512.31</c:v>
                </c:pt>
                <c:pt idx="23279">
                  <c:v>-5000.0</c:v>
                </c:pt>
                <c:pt idx="23280">
                  <c:v>-18139.36</c:v>
                </c:pt>
                <c:pt idx="23281">
                  <c:v>-9800.0</c:v>
                </c:pt>
                <c:pt idx="23282">
                  <c:v>-6307.75</c:v>
                </c:pt>
                <c:pt idx="23283">
                  <c:v>-10000.0</c:v>
                </c:pt>
                <c:pt idx="23284">
                  <c:v>-1500.0</c:v>
                </c:pt>
                <c:pt idx="23285">
                  <c:v>-52237.62</c:v>
                </c:pt>
                <c:pt idx="23286">
                  <c:v>-124601.52</c:v>
                </c:pt>
                <c:pt idx="23287">
                  <c:v>-3100.0</c:v>
                </c:pt>
                <c:pt idx="23288">
                  <c:v>-741.57</c:v>
                </c:pt>
                <c:pt idx="23289">
                  <c:v>-452.33</c:v>
                </c:pt>
                <c:pt idx="23290">
                  <c:v>-221.34</c:v>
                </c:pt>
                <c:pt idx="23291">
                  <c:v>-1784.86</c:v>
                </c:pt>
                <c:pt idx="23292">
                  <c:v>-1970.0</c:v>
                </c:pt>
                <c:pt idx="23293">
                  <c:v>-4272.89</c:v>
                </c:pt>
                <c:pt idx="23294">
                  <c:v>-3.0</c:v>
                </c:pt>
                <c:pt idx="23295">
                  <c:v>-29.0</c:v>
                </c:pt>
                <c:pt idx="23296">
                  <c:v>-1130.0</c:v>
                </c:pt>
                <c:pt idx="23297">
                  <c:v>-4553.39</c:v>
                </c:pt>
                <c:pt idx="23298">
                  <c:v>-6447.16</c:v>
                </c:pt>
                <c:pt idx="23299">
                  <c:v>-199.84</c:v>
                </c:pt>
                <c:pt idx="23300">
                  <c:v>-7897.7</c:v>
                </c:pt>
                <c:pt idx="23301">
                  <c:v>-120.0</c:v>
                </c:pt>
                <c:pt idx="23302">
                  <c:v>-21520.0</c:v>
                </c:pt>
                <c:pt idx="23303">
                  <c:v>-1000.0</c:v>
                </c:pt>
                <c:pt idx="23304">
                  <c:v>-2000.0</c:v>
                </c:pt>
                <c:pt idx="23305">
                  <c:v>-2000.0</c:v>
                </c:pt>
                <c:pt idx="23306">
                  <c:v>-905.8</c:v>
                </c:pt>
                <c:pt idx="23307">
                  <c:v>-327.8</c:v>
                </c:pt>
                <c:pt idx="23308">
                  <c:v>-167.41</c:v>
                </c:pt>
                <c:pt idx="23309">
                  <c:v>-1998.05</c:v>
                </c:pt>
                <c:pt idx="23310">
                  <c:v>-1662.0</c:v>
                </c:pt>
                <c:pt idx="23311">
                  <c:v>-6140.2</c:v>
                </c:pt>
                <c:pt idx="23312">
                  <c:v>-30.0</c:v>
                </c:pt>
                <c:pt idx="23313">
                  <c:v>-995.59</c:v>
                </c:pt>
                <c:pt idx="23314">
                  <c:v>-2012.75</c:v>
                </c:pt>
                <c:pt idx="23315">
                  <c:v>-1241.0</c:v>
                </c:pt>
                <c:pt idx="23316">
                  <c:v>-181.89</c:v>
                </c:pt>
                <c:pt idx="23317">
                  <c:v>-94.94</c:v>
                </c:pt>
                <c:pt idx="23318">
                  <c:v>-866.09</c:v>
                </c:pt>
                <c:pt idx="23319">
                  <c:v>-500.0</c:v>
                </c:pt>
                <c:pt idx="23320">
                  <c:v>-10000.0</c:v>
                </c:pt>
                <c:pt idx="23321">
                  <c:v>-1992.53</c:v>
                </c:pt>
                <c:pt idx="23322">
                  <c:v>-1000.0</c:v>
                </c:pt>
                <c:pt idx="23323">
                  <c:v>-14184.14</c:v>
                </c:pt>
                <c:pt idx="23324">
                  <c:v>-6097.0</c:v>
                </c:pt>
                <c:pt idx="23325">
                  <c:v>-7354.88</c:v>
                </c:pt>
                <c:pt idx="23326">
                  <c:v>-318.2099999999999</c:v>
                </c:pt>
                <c:pt idx="23327">
                  <c:v>-400.0</c:v>
                </c:pt>
                <c:pt idx="23328">
                  <c:v>-29209.0</c:v>
                </c:pt>
                <c:pt idx="23329">
                  <c:v>-1489.0</c:v>
                </c:pt>
                <c:pt idx="23330">
                  <c:v>-1152.05</c:v>
                </c:pt>
                <c:pt idx="23331">
                  <c:v>-226.89</c:v>
                </c:pt>
                <c:pt idx="23332">
                  <c:v>-5219.93</c:v>
                </c:pt>
                <c:pt idx="23333">
                  <c:v>-330.54</c:v>
                </c:pt>
                <c:pt idx="23334">
                  <c:v>-565.0</c:v>
                </c:pt>
                <c:pt idx="23335">
                  <c:v>-417.0</c:v>
                </c:pt>
                <c:pt idx="23336">
                  <c:v>-15.15</c:v>
                </c:pt>
                <c:pt idx="23337">
                  <c:v>-5746.33</c:v>
                </c:pt>
                <c:pt idx="23338">
                  <c:v>-575.2</c:v>
                </c:pt>
                <c:pt idx="23339">
                  <c:v>-518.8199999999994</c:v>
                </c:pt>
                <c:pt idx="23340">
                  <c:v>-606.24</c:v>
                </c:pt>
                <c:pt idx="23341">
                  <c:v>-368.9</c:v>
                </c:pt>
                <c:pt idx="23342">
                  <c:v>-2000.0</c:v>
                </c:pt>
                <c:pt idx="23343">
                  <c:v>-1010.8</c:v>
                </c:pt>
                <c:pt idx="23344">
                  <c:v>-5306.12</c:v>
                </c:pt>
                <c:pt idx="23345">
                  <c:v>-1123.46</c:v>
                </c:pt>
                <c:pt idx="23346">
                  <c:v>-251.18</c:v>
                </c:pt>
                <c:pt idx="23347">
                  <c:v>-6203.32</c:v>
                </c:pt>
                <c:pt idx="23348">
                  <c:v>-6523.19</c:v>
                </c:pt>
                <c:pt idx="23349">
                  <c:v>-13190.41</c:v>
                </c:pt>
                <c:pt idx="23350">
                  <c:v>-5943.0</c:v>
                </c:pt>
                <c:pt idx="23351">
                  <c:v>-6231.53</c:v>
                </c:pt>
                <c:pt idx="23352">
                  <c:v>-395.0</c:v>
                </c:pt>
                <c:pt idx="23353">
                  <c:v>-462.25</c:v>
                </c:pt>
                <c:pt idx="23354">
                  <c:v>-5706.94</c:v>
                </c:pt>
                <c:pt idx="23355">
                  <c:v>-300.0</c:v>
                </c:pt>
                <c:pt idx="23356">
                  <c:v>-1012.5</c:v>
                </c:pt>
                <c:pt idx="23357">
                  <c:v>-3189.0</c:v>
                </c:pt>
                <c:pt idx="23358">
                  <c:v>-150.0</c:v>
                </c:pt>
                <c:pt idx="23359">
                  <c:v>-2145.65</c:v>
                </c:pt>
                <c:pt idx="23360">
                  <c:v>-100.0</c:v>
                </c:pt>
                <c:pt idx="23361">
                  <c:v>-1000.0</c:v>
                </c:pt>
                <c:pt idx="23362">
                  <c:v>-7042.51</c:v>
                </c:pt>
                <c:pt idx="23363">
                  <c:v>-4498.98</c:v>
                </c:pt>
                <c:pt idx="23364">
                  <c:v>-634.4399999999994</c:v>
                </c:pt>
                <c:pt idx="23365">
                  <c:v>-3902.88</c:v>
                </c:pt>
                <c:pt idx="23366">
                  <c:v>-5.0</c:v>
                </c:pt>
                <c:pt idx="23367">
                  <c:v>-14324.0</c:v>
                </c:pt>
                <c:pt idx="23368">
                  <c:v>-6622.82</c:v>
                </c:pt>
                <c:pt idx="23369">
                  <c:v>-615.5</c:v>
                </c:pt>
                <c:pt idx="23370">
                  <c:v>-1575.0</c:v>
                </c:pt>
                <c:pt idx="23371">
                  <c:v>-2015.0</c:v>
                </c:pt>
                <c:pt idx="23372">
                  <c:v>-100.0</c:v>
                </c:pt>
                <c:pt idx="23373">
                  <c:v>-956.9</c:v>
                </c:pt>
                <c:pt idx="23374">
                  <c:v>-296.18</c:v>
                </c:pt>
                <c:pt idx="23375">
                  <c:v>-1251.41</c:v>
                </c:pt>
                <c:pt idx="23376">
                  <c:v>-4707.29</c:v>
                </c:pt>
                <c:pt idx="23377">
                  <c:v>-353.0</c:v>
                </c:pt>
                <c:pt idx="23378">
                  <c:v>-494.46</c:v>
                </c:pt>
                <c:pt idx="23379">
                  <c:v>-17.57</c:v>
                </c:pt>
                <c:pt idx="23380">
                  <c:v>-15.17</c:v>
                </c:pt>
                <c:pt idx="23381">
                  <c:v>-5749.77</c:v>
                </c:pt>
                <c:pt idx="23382">
                  <c:v>-5206.25</c:v>
                </c:pt>
                <c:pt idx="23383">
                  <c:v>-24.0</c:v>
                </c:pt>
                <c:pt idx="23384">
                  <c:v>-31744.61</c:v>
                </c:pt>
                <c:pt idx="23385">
                  <c:v>-176.4</c:v>
                </c:pt>
                <c:pt idx="23386">
                  <c:v>-162.64</c:v>
                </c:pt>
                <c:pt idx="23387">
                  <c:v>-9950.0</c:v>
                </c:pt>
                <c:pt idx="23388">
                  <c:v>-100.0</c:v>
                </c:pt>
                <c:pt idx="23389">
                  <c:v>-100.0</c:v>
                </c:pt>
                <c:pt idx="23390">
                  <c:v>-100.0</c:v>
                </c:pt>
                <c:pt idx="23391">
                  <c:v>-100.0</c:v>
                </c:pt>
                <c:pt idx="23392">
                  <c:v>-100.0</c:v>
                </c:pt>
                <c:pt idx="23393">
                  <c:v>-100.0</c:v>
                </c:pt>
                <c:pt idx="23394">
                  <c:v>-100.0</c:v>
                </c:pt>
                <c:pt idx="23395">
                  <c:v>-100.0</c:v>
                </c:pt>
                <c:pt idx="23396">
                  <c:v>0.0</c:v>
                </c:pt>
                <c:pt idx="23397">
                  <c:v>-3843.4</c:v>
                </c:pt>
                <c:pt idx="23398">
                  <c:v>-158.75</c:v>
                </c:pt>
                <c:pt idx="23399">
                  <c:v>-1340.0</c:v>
                </c:pt>
                <c:pt idx="23400">
                  <c:v>-1166.0</c:v>
                </c:pt>
                <c:pt idx="23401">
                  <c:v>-77.0</c:v>
                </c:pt>
                <c:pt idx="23402">
                  <c:v>-2400.48</c:v>
                </c:pt>
                <c:pt idx="23403">
                  <c:v>-267.0</c:v>
                </c:pt>
                <c:pt idx="23404">
                  <c:v>-274.3999999999999</c:v>
                </c:pt>
                <c:pt idx="23405">
                  <c:v>-274.3999999999999</c:v>
                </c:pt>
                <c:pt idx="23406">
                  <c:v>-544.0</c:v>
                </c:pt>
                <c:pt idx="23407">
                  <c:v>-579.08</c:v>
                </c:pt>
                <c:pt idx="23408">
                  <c:v>-3133.0</c:v>
                </c:pt>
                <c:pt idx="23409">
                  <c:v>-22333.37</c:v>
                </c:pt>
                <c:pt idx="23410">
                  <c:v>-19631.47</c:v>
                </c:pt>
                <c:pt idx="23411">
                  <c:v>-1256.0</c:v>
                </c:pt>
                <c:pt idx="23412">
                  <c:v>-686.3399999999979</c:v>
                </c:pt>
                <c:pt idx="23413">
                  <c:v>-125.0</c:v>
                </c:pt>
                <c:pt idx="23414">
                  <c:v>-39623.0</c:v>
                </c:pt>
                <c:pt idx="23415">
                  <c:v>-4275.0</c:v>
                </c:pt>
                <c:pt idx="23416">
                  <c:v>-98.0</c:v>
                </c:pt>
                <c:pt idx="23417">
                  <c:v>-1723.66</c:v>
                </c:pt>
                <c:pt idx="23418">
                  <c:v>-319.79</c:v>
                </c:pt>
                <c:pt idx="23419">
                  <c:v>-3619.0</c:v>
                </c:pt>
                <c:pt idx="23420">
                  <c:v>-1000.0</c:v>
                </c:pt>
                <c:pt idx="23421">
                  <c:v>-100.0</c:v>
                </c:pt>
                <c:pt idx="23422">
                  <c:v>-4000.0</c:v>
                </c:pt>
                <c:pt idx="23423">
                  <c:v>-4000.0</c:v>
                </c:pt>
                <c:pt idx="23424">
                  <c:v>-3983.48</c:v>
                </c:pt>
                <c:pt idx="23425">
                  <c:v>-2000.0</c:v>
                </c:pt>
                <c:pt idx="23426">
                  <c:v>-5471.37</c:v>
                </c:pt>
                <c:pt idx="23427">
                  <c:v>-310.0</c:v>
                </c:pt>
                <c:pt idx="23428">
                  <c:v>-4.0</c:v>
                </c:pt>
                <c:pt idx="23429">
                  <c:v>-5000.0</c:v>
                </c:pt>
                <c:pt idx="23430">
                  <c:v>-886.16</c:v>
                </c:pt>
                <c:pt idx="23431">
                  <c:v>-2237.22</c:v>
                </c:pt>
                <c:pt idx="23432">
                  <c:v>0.0</c:v>
                </c:pt>
                <c:pt idx="23433">
                  <c:v>-7138.51</c:v>
                </c:pt>
                <c:pt idx="23434">
                  <c:v>-6656.76</c:v>
                </c:pt>
                <c:pt idx="23435">
                  <c:v>-150.0</c:v>
                </c:pt>
                <c:pt idx="23436">
                  <c:v>-12500.0</c:v>
                </c:pt>
                <c:pt idx="23437">
                  <c:v>-12500.0</c:v>
                </c:pt>
                <c:pt idx="23438">
                  <c:v>-3050.0</c:v>
                </c:pt>
                <c:pt idx="23439">
                  <c:v>-3494.14</c:v>
                </c:pt>
                <c:pt idx="23440">
                  <c:v>-8187.97</c:v>
                </c:pt>
                <c:pt idx="23441">
                  <c:v>-1364.53</c:v>
                </c:pt>
                <c:pt idx="23442">
                  <c:v>-5891.44</c:v>
                </c:pt>
                <c:pt idx="23443">
                  <c:v>-1029.51</c:v>
                </c:pt>
                <c:pt idx="23444">
                  <c:v>-15902.98</c:v>
                </c:pt>
                <c:pt idx="23445">
                  <c:v>-161.0</c:v>
                </c:pt>
                <c:pt idx="23446">
                  <c:v>-5543.12</c:v>
                </c:pt>
                <c:pt idx="23447">
                  <c:v>-813.0</c:v>
                </c:pt>
                <c:pt idx="23448">
                  <c:v>-1727.74</c:v>
                </c:pt>
                <c:pt idx="23449">
                  <c:v>-266.6600000000001</c:v>
                </c:pt>
                <c:pt idx="23450">
                  <c:v>-247.55</c:v>
                </c:pt>
                <c:pt idx="23451">
                  <c:v>-965.0</c:v>
                </c:pt>
                <c:pt idx="23452">
                  <c:v>-2322.32</c:v>
                </c:pt>
                <c:pt idx="23453">
                  <c:v>-1700.0</c:v>
                </c:pt>
                <c:pt idx="23454">
                  <c:v>-15150.0</c:v>
                </c:pt>
                <c:pt idx="23455">
                  <c:v>-2637.37</c:v>
                </c:pt>
                <c:pt idx="23456">
                  <c:v>-4792.93</c:v>
                </c:pt>
                <c:pt idx="23457">
                  <c:v>-7650.44</c:v>
                </c:pt>
                <c:pt idx="23458">
                  <c:v>-538.0</c:v>
                </c:pt>
                <c:pt idx="23459">
                  <c:v>-2150.46</c:v>
                </c:pt>
                <c:pt idx="23460">
                  <c:v>-8014.5</c:v>
                </c:pt>
                <c:pt idx="23461">
                  <c:v>-426.0</c:v>
                </c:pt>
                <c:pt idx="23462">
                  <c:v>-220.0</c:v>
                </c:pt>
                <c:pt idx="23463">
                  <c:v>-4873.0</c:v>
                </c:pt>
                <c:pt idx="23464">
                  <c:v>-1000.0</c:v>
                </c:pt>
                <c:pt idx="23465">
                  <c:v>-1675.0</c:v>
                </c:pt>
                <c:pt idx="23466">
                  <c:v>-1478.44</c:v>
                </c:pt>
                <c:pt idx="23467">
                  <c:v>-1040.99</c:v>
                </c:pt>
                <c:pt idx="23468">
                  <c:v>-288.27</c:v>
                </c:pt>
                <c:pt idx="23469">
                  <c:v>-10426.22</c:v>
                </c:pt>
                <c:pt idx="23470">
                  <c:v>-764.4299999999994</c:v>
                </c:pt>
                <c:pt idx="23471">
                  <c:v>-6722.91</c:v>
                </c:pt>
                <c:pt idx="23472">
                  <c:v>-5488.66</c:v>
                </c:pt>
                <c:pt idx="23473">
                  <c:v>-130.0</c:v>
                </c:pt>
                <c:pt idx="23474">
                  <c:v>-1125.0</c:v>
                </c:pt>
                <c:pt idx="23475">
                  <c:v>-2500.0</c:v>
                </c:pt>
                <c:pt idx="23476">
                  <c:v>-6300.0</c:v>
                </c:pt>
                <c:pt idx="23477">
                  <c:v>-1098.04</c:v>
                </c:pt>
                <c:pt idx="23478">
                  <c:v>-703.65</c:v>
                </c:pt>
                <c:pt idx="23479">
                  <c:v>-5062.83</c:v>
                </c:pt>
                <c:pt idx="23480">
                  <c:v>-858.0</c:v>
                </c:pt>
                <c:pt idx="23481">
                  <c:v>-927.0</c:v>
                </c:pt>
                <c:pt idx="23482">
                  <c:v>-2642.99</c:v>
                </c:pt>
                <c:pt idx="23483">
                  <c:v>-8059.0</c:v>
                </c:pt>
                <c:pt idx="23484">
                  <c:v>-8.07</c:v>
                </c:pt>
                <c:pt idx="23485">
                  <c:v>-350.0</c:v>
                </c:pt>
                <c:pt idx="23486">
                  <c:v>-1120.0</c:v>
                </c:pt>
                <c:pt idx="23487">
                  <c:v>-417.6</c:v>
                </c:pt>
                <c:pt idx="23488">
                  <c:v>-42889.1</c:v>
                </c:pt>
                <c:pt idx="23489">
                  <c:v>-2256.06</c:v>
                </c:pt>
                <c:pt idx="23490">
                  <c:v>-7405.64</c:v>
                </c:pt>
                <c:pt idx="23491">
                  <c:v>-119.0</c:v>
                </c:pt>
                <c:pt idx="23492">
                  <c:v>-131.01</c:v>
                </c:pt>
                <c:pt idx="23493">
                  <c:v>-589.9</c:v>
                </c:pt>
                <c:pt idx="23494">
                  <c:v>-1000.0</c:v>
                </c:pt>
                <c:pt idx="23495">
                  <c:v>-620.8299999999994</c:v>
                </c:pt>
                <c:pt idx="23496">
                  <c:v>-6180.0</c:v>
                </c:pt>
                <c:pt idx="23497">
                  <c:v>-2000.0</c:v>
                </c:pt>
                <c:pt idx="23498">
                  <c:v>-41344.0</c:v>
                </c:pt>
                <c:pt idx="23499">
                  <c:v>-11220.0</c:v>
                </c:pt>
                <c:pt idx="23500">
                  <c:v>-250.0</c:v>
                </c:pt>
                <c:pt idx="23501">
                  <c:v>-3964.85</c:v>
                </c:pt>
                <c:pt idx="23502">
                  <c:v>-1007.66</c:v>
                </c:pt>
                <c:pt idx="23503">
                  <c:v>-4375.0</c:v>
                </c:pt>
                <c:pt idx="23504">
                  <c:v>-4375.0</c:v>
                </c:pt>
                <c:pt idx="23505">
                  <c:v>-103.31</c:v>
                </c:pt>
                <c:pt idx="23506">
                  <c:v>-5700.0</c:v>
                </c:pt>
                <c:pt idx="23507">
                  <c:v>-558.9599999999994</c:v>
                </c:pt>
                <c:pt idx="23508">
                  <c:v>-127.79</c:v>
                </c:pt>
                <c:pt idx="23509">
                  <c:v>-1373.43</c:v>
                </c:pt>
                <c:pt idx="23510">
                  <c:v>-378.25</c:v>
                </c:pt>
                <c:pt idx="23511">
                  <c:v>-607.99</c:v>
                </c:pt>
                <c:pt idx="23512">
                  <c:v>-1239.32</c:v>
                </c:pt>
                <c:pt idx="23513">
                  <c:v>-1541.0</c:v>
                </c:pt>
                <c:pt idx="23514">
                  <c:v>-743.73</c:v>
                </c:pt>
                <c:pt idx="23515">
                  <c:v>-14971.43</c:v>
                </c:pt>
                <c:pt idx="23516">
                  <c:v>-22574.71</c:v>
                </c:pt>
                <c:pt idx="23517">
                  <c:v>-403.41</c:v>
                </c:pt>
                <c:pt idx="23518">
                  <c:v>-731.1</c:v>
                </c:pt>
                <c:pt idx="23519">
                  <c:v>-638.4299999999994</c:v>
                </c:pt>
                <c:pt idx="23520">
                  <c:v>-2360.45</c:v>
                </c:pt>
                <c:pt idx="23521">
                  <c:v>-1200.0</c:v>
                </c:pt>
                <c:pt idx="23522">
                  <c:v>-3350.0</c:v>
                </c:pt>
                <c:pt idx="23523">
                  <c:v>-216.24</c:v>
                </c:pt>
                <c:pt idx="23524">
                  <c:v>-259.6600000000001</c:v>
                </c:pt>
                <c:pt idx="23525">
                  <c:v>-5381.11</c:v>
                </c:pt>
                <c:pt idx="23526">
                  <c:v>-4909.34</c:v>
                </c:pt>
                <c:pt idx="23527">
                  <c:v>-3510.71</c:v>
                </c:pt>
                <c:pt idx="23528">
                  <c:v>-281.0</c:v>
                </c:pt>
                <c:pt idx="23529">
                  <c:v>-7307.82</c:v>
                </c:pt>
                <c:pt idx="23530">
                  <c:v>-9.25</c:v>
                </c:pt>
                <c:pt idx="23531">
                  <c:v>-383.34</c:v>
                </c:pt>
                <c:pt idx="23532">
                  <c:v>-6910.99</c:v>
                </c:pt>
                <c:pt idx="23533">
                  <c:v>-19833.19</c:v>
                </c:pt>
                <c:pt idx="23534">
                  <c:v>-731.05</c:v>
                </c:pt>
                <c:pt idx="23535">
                  <c:v>-1919.18</c:v>
                </c:pt>
                <c:pt idx="23536">
                  <c:v>-4.47</c:v>
                </c:pt>
                <c:pt idx="23537">
                  <c:v>-5078.13</c:v>
                </c:pt>
                <c:pt idx="23538">
                  <c:v>-5673.11</c:v>
                </c:pt>
                <c:pt idx="23539">
                  <c:v>-135.0</c:v>
                </c:pt>
                <c:pt idx="23540">
                  <c:v>-297.87</c:v>
                </c:pt>
                <c:pt idx="23541">
                  <c:v>-13853.75</c:v>
                </c:pt>
                <c:pt idx="23542">
                  <c:v>-1169.0</c:v>
                </c:pt>
                <c:pt idx="23543">
                  <c:v>-100.0</c:v>
                </c:pt>
                <c:pt idx="23544">
                  <c:v>-429.0</c:v>
                </c:pt>
                <c:pt idx="23545">
                  <c:v>-1372.31</c:v>
                </c:pt>
                <c:pt idx="23546">
                  <c:v>-47884.65</c:v>
                </c:pt>
                <c:pt idx="23547">
                  <c:v>-2513.0</c:v>
                </c:pt>
                <c:pt idx="23548">
                  <c:v>-350000.0</c:v>
                </c:pt>
                <c:pt idx="23549">
                  <c:v>-1734.55</c:v>
                </c:pt>
                <c:pt idx="23550">
                  <c:v>-1250.0</c:v>
                </c:pt>
                <c:pt idx="23551">
                  <c:v>-212.65</c:v>
                </c:pt>
                <c:pt idx="23552">
                  <c:v>-10012.94</c:v>
                </c:pt>
                <c:pt idx="23553">
                  <c:v>-21017.57</c:v>
                </c:pt>
                <c:pt idx="23554">
                  <c:v>-6340.4</c:v>
                </c:pt>
                <c:pt idx="23555">
                  <c:v>-26509.16</c:v>
                </c:pt>
                <c:pt idx="23556">
                  <c:v>-1825.0</c:v>
                </c:pt>
                <c:pt idx="23557">
                  <c:v>-1106.0</c:v>
                </c:pt>
                <c:pt idx="23558">
                  <c:v>-2250.0</c:v>
                </c:pt>
                <c:pt idx="23559">
                  <c:v>-216.0</c:v>
                </c:pt>
                <c:pt idx="23560">
                  <c:v>-724.08</c:v>
                </c:pt>
                <c:pt idx="23561">
                  <c:v>-150.0</c:v>
                </c:pt>
                <c:pt idx="23562">
                  <c:v>-509.05</c:v>
                </c:pt>
                <c:pt idx="23563">
                  <c:v>-4000.0</c:v>
                </c:pt>
                <c:pt idx="23564">
                  <c:v>-3583.5</c:v>
                </c:pt>
                <c:pt idx="23565">
                  <c:v>-1028.41</c:v>
                </c:pt>
                <c:pt idx="23566">
                  <c:v>-150.12</c:v>
                </c:pt>
                <c:pt idx="23567">
                  <c:v>-1057.24</c:v>
                </c:pt>
                <c:pt idx="23568">
                  <c:v>-350.0</c:v>
                </c:pt>
                <c:pt idx="23569">
                  <c:v>-2500.0</c:v>
                </c:pt>
                <c:pt idx="23570">
                  <c:v>-10000.0</c:v>
                </c:pt>
                <c:pt idx="23571">
                  <c:v>-136.0</c:v>
                </c:pt>
                <c:pt idx="23572">
                  <c:v>-13527.0</c:v>
                </c:pt>
                <c:pt idx="23573">
                  <c:v>-335.0</c:v>
                </c:pt>
                <c:pt idx="23574">
                  <c:v>-465.0</c:v>
                </c:pt>
                <c:pt idx="23575">
                  <c:v>-659.0</c:v>
                </c:pt>
                <c:pt idx="23576">
                  <c:v>-28.25</c:v>
                </c:pt>
                <c:pt idx="23577">
                  <c:v>-6017.0</c:v>
                </c:pt>
                <c:pt idx="23578">
                  <c:v>-4172.0</c:v>
                </c:pt>
                <c:pt idx="23579">
                  <c:v>-187.49</c:v>
                </c:pt>
                <c:pt idx="23580">
                  <c:v>-306.29</c:v>
                </c:pt>
                <c:pt idx="23581">
                  <c:v>-743.9299999999994</c:v>
                </c:pt>
                <c:pt idx="23582">
                  <c:v>-160.0</c:v>
                </c:pt>
                <c:pt idx="23583">
                  <c:v>-200.0</c:v>
                </c:pt>
                <c:pt idx="23584">
                  <c:v>-1753.88</c:v>
                </c:pt>
                <c:pt idx="23585">
                  <c:v>-1374.2</c:v>
                </c:pt>
                <c:pt idx="23586">
                  <c:v>-680.0</c:v>
                </c:pt>
                <c:pt idx="23587">
                  <c:v>-49000.0</c:v>
                </c:pt>
                <c:pt idx="23588">
                  <c:v>-145.0</c:v>
                </c:pt>
                <c:pt idx="23589">
                  <c:v>-1441.81</c:v>
                </c:pt>
                <c:pt idx="23590">
                  <c:v>-1286.97</c:v>
                </c:pt>
                <c:pt idx="23591">
                  <c:v>-259.0</c:v>
                </c:pt>
                <c:pt idx="23592">
                  <c:v>-1072.0</c:v>
                </c:pt>
                <c:pt idx="23593">
                  <c:v>-2680.0</c:v>
                </c:pt>
                <c:pt idx="23594">
                  <c:v>-313.67</c:v>
                </c:pt>
                <c:pt idx="23595">
                  <c:v>-166.29</c:v>
                </c:pt>
                <c:pt idx="23596">
                  <c:v>-26.45</c:v>
                </c:pt>
                <c:pt idx="23597">
                  <c:v>-1081.29</c:v>
                </c:pt>
                <c:pt idx="23598">
                  <c:v>-10078.13</c:v>
                </c:pt>
                <c:pt idx="23599">
                  <c:v>-13681.94</c:v>
                </c:pt>
                <c:pt idx="23600">
                  <c:v>-10577.14</c:v>
                </c:pt>
                <c:pt idx="23601">
                  <c:v>-33393.35</c:v>
                </c:pt>
                <c:pt idx="23602">
                  <c:v>-183446.02</c:v>
                </c:pt>
                <c:pt idx="23603">
                  <c:v>-664.04</c:v>
                </c:pt>
                <c:pt idx="23604">
                  <c:v>-93.5</c:v>
                </c:pt>
                <c:pt idx="23605">
                  <c:v>-2211.0</c:v>
                </c:pt>
                <c:pt idx="23606">
                  <c:v>-5710.45</c:v>
                </c:pt>
                <c:pt idx="23607">
                  <c:v>-77.13</c:v>
                </c:pt>
                <c:pt idx="23608">
                  <c:v>-494.42</c:v>
                </c:pt>
                <c:pt idx="23609">
                  <c:v>-2578.32</c:v>
                </c:pt>
                <c:pt idx="23610">
                  <c:v>-634.72</c:v>
                </c:pt>
                <c:pt idx="23611">
                  <c:v>-4508.36</c:v>
                </c:pt>
                <c:pt idx="23612">
                  <c:v>-29669.0</c:v>
                </c:pt>
                <c:pt idx="23613">
                  <c:v>-4103.2</c:v>
                </c:pt>
                <c:pt idx="23614">
                  <c:v>-150.0</c:v>
                </c:pt>
                <c:pt idx="23615">
                  <c:v>-5299.74</c:v>
                </c:pt>
                <c:pt idx="23616">
                  <c:v>-25000.0</c:v>
                </c:pt>
                <c:pt idx="23617">
                  <c:v>-128.18</c:v>
                </c:pt>
                <c:pt idx="23618">
                  <c:v>-1055.85</c:v>
                </c:pt>
                <c:pt idx="23619">
                  <c:v>-1981.78</c:v>
                </c:pt>
                <c:pt idx="23620">
                  <c:v>-204.0</c:v>
                </c:pt>
                <c:pt idx="23621">
                  <c:v>-750.0</c:v>
                </c:pt>
                <c:pt idx="23622">
                  <c:v>-850.0</c:v>
                </c:pt>
                <c:pt idx="23623">
                  <c:v>-134.67</c:v>
                </c:pt>
                <c:pt idx="23624">
                  <c:v>-39527.59</c:v>
                </c:pt>
                <c:pt idx="23625">
                  <c:v>-1007.61</c:v>
                </c:pt>
                <c:pt idx="23626">
                  <c:v>-775.66</c:v>
                </c:pt>
                <c:pt idx="23627">
                  <c:v>-1044.07</c:v>
                </c:pt>
                <c:pt idx="23628">
                  <c:v>-306.3</c:v>
                </c:pt>
                <c:pt idx="23629">
                  <c:v>-2172.69</c:v>
                </c:pt>
                <c:pt idx="23630">
                  <c:v>-3472.57</c:v>
                </c:pt>
                <c:pt idx="23631">
                  <c:v>-235.0</c:v>
                </c:pt>
                <c:pt idx="23632">
                  <c:v>-1560.0</c:v>
                </c:pt>
                <c:pt idx="23633">
                  <c:v>-7095.0</c:v>
                </c:pt>
                <c:pt idx="23634">
                  <c:v>-2263.18</c:v>
                </c:pt>
                <c:pt idx="23635">
                  <c:v>-1700.0</c:v>
                </c:pt>
                <c:pt idx="23636">
                  <c:v>-1731.89</c:v>
                </c:pt>
                <c:pt idx="23637">
                  <c:v>-1044.06</c:v>
                </c:pt>
                <c:pt idx="23638">
                  <c:v>-5076.2</c:v>
                </c:pt>
                <c:pt idx="23639">
                  <c:v>-1363.41</c:v>
                </c:pt>
                <c:pt idx="23640">
                  <c:v>-194.57</c:v>
                </c:pt>
                <c:pt idx="23641">
                  <c:v>-945.0</c:v>
                </c:pt>
                <c:pt idx="23642">
                  <c:v>-150.0</c:v>
                </c:pt>
                <c:pt idx="23643">
                  <c:v>-119.0</c:v>
                </c:pt>
                <c:pt idx="23644">
                  <c:v>-8053.0</c:v>
                </c:pt>
                <c:pt idx="23645">
                  <c:v>-4000.0</c:v>
                </c:pt>
                <c:pt idx="23646">
                  <c:v>-69000.0</c:v>
                </c:pt>
                <c:pt idx="23647">
                  <c:v>-27000.0</c:v>
                </c:pt>
                <c:pt idx="23648">
                  <c:v>-48593.65</c:v>
                </c:pt>
                <c:pt idx="23649">
                  <c:v>-684.0</c:v>
                </c:pt>
                <c:pt idx="23650">
                  <c:v>-264.5899999999999</c:v>
                </c:pt>
                <c:pt idx="23651">
                  <c:v>-3226.67</c:v>
                </c:pt>
                <c:pt idx="23652">
                  <c:v>-1734.0</c:v>
                </c:pt>
                <c:pt idx="23653">
                  <c:v>-1.170730157E7</c:v>
                </c:pt>
                <c:pt idx="23654">
                  <c:v>-15170.44</c:v>
                </c:pt>
                <c:pt idx="23655">
                  <c:v>-5631.77</c:v>
                </c:pt>
                <c:pt idx="23656">
                  <c:v>-13464.51</c:v>
                </c:pt>
                <c:pt idx="23657">
                  <c:v>-1.2166666666E8</c:v>
                </c:pt>
                <c:pt idx="23658">
                  <c:v>-18750.0</c:v>
                </c:pt>
                <c:pt idx="23659">
                  <c:v>-211000.0</c:v>
                </c:pt>
                <c:pt idx="23660">
                  <c:v>-255.56</c:v>
                </c:pt>
                <c:pt idx="23661">
                  <c:v>-289.24</c:v>
                </c:pt>
                <c:pt idx="23662">
                  <c:v>-14428.0</c:v>
                </c:pt>
                <c:pt idx="23663">
                  <c:v>-517.4599999999994</c:v>
                </c:pt>
                <c:pt idx="23664">
                  <c:v>-20000.0</c:v>
                </c:pt>
                <c:pt idx="23665">
                  <c:v>-2017.58</c:v>
                </c:pt>
                <c:pt idx="23666">
                  <c:v>-200.0</c:v>
                </c:pt>
                <c:pt idx="23667">
                  <c:v>-125.0</c:v>
                </c:pt>
                <c:pt idx="23668">
                  <c:v>0.0</c:v>
                </c:pt>
                <c:pt idx="23669">
                  <c:v>-35000.0</c:v>
                </c:pt>
                <c:pt idx="23670">
                  <c:v>-3013.34</c:v>
                </c:pt>
                <c:pt idx="23671">
                  <c:v>-168.0</c:v>
                </c:pt>
                <c:pt idx="23672">
                  <c:v>-100.8</c:v>
                </c:pt>
                <c:pt idx="23673">
                  <c:v>-1252.83</c:v>
                </c:pt>
                <c:pt idx="23674">
                  <c:v>-252.6</c:v>
                </c:pt>
                <c:pt idx="23675">
                  <c:v>-376.87</c:v>
                </c:pt>
                <c:pt idx="23676">
                  <c:v>-947.0599999999994</c:v>
                </c:pt>
                <c:pt idx="23677">
                  <c:v>-1130.35</c:v>
                </c:pt>
                <c:pt idx="23678">
                  <c:v>-364.0</c:v>
                </c:pt>
                <c:pt idx="23679">
                  <c:v>-975.0</c:v>
                </c:pt>
                <c:pt idx="23680">
                  <c:v>-2034.0</c:v>
                </c:pt>
                <c:pt idx="23681">
                  <c:v>-2034.0</c:v>
                </c:pt>
                <c:pt idx="23682">
                  <c:v>-1704.13</c:v>
                </c:pt>
                <c:pt idx="23683">
                  <c:v>-1205.0</c:v>
                </c:pt>
                <c:pt idx="23684">
                  <c:v>-6.50429577E6</c:v>
                </c:pt>
                <c:pt idx="23685">
                  <c:v>-10869.79</c:v>
                </c:pt>
                <c:pt idx="23686">
                  <c:v>-476.06</c:v>
                </c:pt>
                <c:pt idx="23687">
                  <c:v>-3121.06</c:v>
                </c:pt>
                <c:pt idx="23688">
                  <c:v>-727.9</c:v>
                </c:pt>
                <c:pt idx="23689">
                  <c:v>-607.25</c:v>
                </c:pt>
                <c:pt idx="23690">
                  <c:v>-3433.2</c:v>
                </c:pt>
                <c:pt idx="23691">
                  <c:v>-7500.0</c:v>
                </c:pt>
                <c:pt idx="23692">
                  <c:v>-198.08</c:v>
                </c:pt>
                <c:pt idx="23693">
                  <c:v>-737.0</c:v>
                </c:pt>
                <c:pt idx="23694">
                  <c:v>-8800.12</c:v>
                </c:pt>
                <c:pt idx="23695">
                  <c:v>-6466.0</c:v>
                </c:pt>
                <c:pt idx="23696">
                  <c:v>-38837.59</c:v>
                </c:pt>
                <c:pt idx="23697">
                  <c:v>-232.1</c:v>
                </c:pt>
                <c:pt idx="23698">
                  <c:v>-111.58</c:v>
                </c:pt>
                <c:pt idx="23699">
                  <c:v>-265.38</c:v>
                </c:pt>
                <c:pt idx="23700">
                  <c:v>-350.0</c:v>
                </c:pt>
                <c:pt idx="23701">
                  <c:v>-4063.72</c:v>
                </c:pt>
                <c:pt idx="23702">
                  <c:v>-947.11</c:v>
                </c:pt>
                <c:pt idx="23703">
                  <c:v>-1009.43</c:v>
                </c:pt>
                <c:pt idx="23704">
                  <c:v>-1483.0</c:v>
                </c:pt>
                <c:pt idx="23705">
                  <c:v>-26.4</c:v>
                </c:pt>
                <c:pt idx="23706">
                  <c:v>-4854.58</c:v>
                </c:pt>
                <c:pt idx="23707">
                  <c:v>-16.0</c:v>
                </c:pt>
                <c:pt idx="23708">
                  <c:v>-3270.0</c:v>
                </c:pt>
                <c:pt idx="23709">
                  <c:v>-433.19</c:v>
                </c:pt>
                <c:pt idx="23710">
                  <c:v>-2820.0</c:v>
                </c:pt>
                <c:pt idx="23711">
                  <c:v>-6261.66</c:v>
                </c:pt>
                <c:pt idx="23712">
                  <c:v>0.0</c:v>
                </c:pt>
                <c:pt idx="23713">
                  <c:v>-2877.95</c:v>
                </c:pt>
                <c:pt idx="23714">
                  <c:v>-303.45</c:v>
                </c:pt>
                <c:pt idx="23715">
                  <c:v>-1492.62</c:v>
                </c:pt>
                <c:pt idx="23716">
                  <c:v>-4894.76</c:v>
                </c:pt>
                <c:pt idx="23717">
                  <c:v>-6486.73</c:v>
                </c:pt>
                <c:pt idx="23718">
                  <c:v>-186.61</c:v>
                </c:pt>
                <c:pt idx="23719">
                  <c:v>-4825.0</c:v>
                </c:pt>
                <c:pt idx="23720">
                  <c:v>0.0</c:v>
                </c:pt>
                <c:pt idx="23721">
                  <c:v>-35340.0</c:v>
                </c:pt>
                <c:pt idx="23722">
                  <c:v>-1500.0</c:v>
                </c:pt>
                <c:pt idx="23723">
                  <c:v>-1000.0</c:v>
                </c:pt>
                <c:pt idx="23724">
                  <c:v>-434.5</c:v>
                </c:pt>
                <c:pt idx="23725">
                  <c:v>-592.77</c:v>
                </c:pt>
                <c:pt idx="23726">
                  <c:v>-7767.97</c:v>
                </c:pt>
                <c:pt idx="23727">
                  <c:v>-21042.51</c:v>
                </c:pt>
                <c:pt idx="23728">
                  <c:v>-113.0</c:v>
                </c:pt>
                <c:pt idx="23729">
                  <c:v>-21192.24000000001</c:v>
                </c:pt>
                <c:pt idx="23730">
                  <c:v>-6189.21</c:v>
                </c:pt>
                <c:pt idx="23731">
                  <c:v>-1350.0</c:v>
                </c:pt>
                <c:pt idx="23732">
                  <c:v>-158.78</c:v>
                </c:pt>
                <c:pt idx="23733">
                  <c:v>-2931.83</c:v>
                </c:pt>
                <c:pt idx="23734">
                  <c:v>-268.88</c:v>
                </c:pt>
                <c:pt idx="23735">
                  <c:v>-1172.98</c:v>
                </c:pt>
                <c:pt idx="23736">
                  <c:v>-2039.79</c:v>
                </c:pt>
                <c:pt idx="23737">
                  <c:v>-68.0</c:v>
                </c:pt>
                <c:pt idx="23738">
                  <c:v>-414.0</c:v>
                </c:pt>
                <c:pt idx="23739">
                  <c:v>-329.0</c:v>
                </c:pt>
                <c:pt idx="23740">
                  <c:v>-1345.73</c:v>
                </c:pt>
                <c:pt idx="23741">
                  <c:v>-366.56</c:v>
                </c:pt>
                <c:pt idx="23742">
                  <c:v>-5836.0</c:v>
                </c:pt>
                <c:pt idx="23743">
                  <c:v>-13.43</c:v>
                </c:pt>
                <c:pt idx="23744">
                  <c:v>-14891.0</c:v>
                </c:pt>
                <c:pt idx="23745">
                  <c:v>-60.0</c:v>
                </c:pt>
                <c:pt idx="23746">
                  <c:v>-14434.58</c:v>
                </c:pt>
                <c:pt idx="23747">
                  <c:v>-125.0</c:v>
                </c:pt>
                <c:pt idx="23748">
                  <c:v>-1200.0</c:v>
                </c:pt>
                <c:pt idx="23749">
                  <c:v>-2767.69</c:v>
                </c:pt>
                <c:pt idx="23750">
                  <c:v>-13750.0</c:v>
                </c:pt>
                <c:pt idx="23751">
                  <c:v>-47403.15</c:v>
                </c:pt>
                <c:pt idx="23752">
                  <c:v>-45.83</c:v>
                </c:pt>
                <c:pt idx="23753">
                  <c:v>-2500.0</c:v>
                </c:pt>
                <c:pt idx="23754">
                  <c:v>-6650.0</c:v>
                </c:pt>
                <c:pt idx="23755">
                  <c:v>-1273.39</c:v>
                </c:pt>
                <c:pt idx="23756">
                  <c:v>-4143.25</c:v>
                </c:pt>
                <c:pt idx="23757">
                  <c:v>-4688.69</c:v>
                </c:pt>
                <c:pt idx="23758">
                  <c:v>-476.0</c:v>
                </c:pt>
                <c:pt idx="23759">
                  <c:v>-1417.0</c:v>
                </c:pt>
                <c:pt idx="23760">
                  <c:v>-502.28</c:v>
                </c:pt>
                <c:pt idx="23761">
                  <c:v>-163.89</c:v>
                </c:pt>
                <c:pt idx="23762">
                  <c:v>-2727.47</c:v>
                </c:pt>
                <c:pt idx="23763">
                  <c:v>-3198.71</c:v>
                </c:pt>
                <c:pt idx="23764">
                  <c:v>-5000.0</c:v>
                </c:pt>
                <c:pt idx="23765">
                  <c:v>-1532.08</c:v>
                </c:pt>
                <c:pt idx="23766">
                  <c:v>-8227.74</c:v>
                </c:pt>
                <c:pt idx="23767">
                  <c:v>-8333.549999999987</c:v>
                </c:pt>
                <c:pt idx="23768">
                  <c:v>-8.229999999999998</c:v>
                </c:pt>
                <c:pt idx="23769">
                  <c:v>-9720.14</c:v>
                </c:pt>
                <c:pt idx="23770">
                  <c:v>-460.06</c:v>
                </c:pt>
                <c:pt idx="23771">
                  <c:v>-201.95</c:v>
                </c:pt>
                <c:pt idx="23772">
                  <c:v>-4375.1</c:v>
                </c:pt>
                <c:pt idx="23773">
                  <c:v>-13028.45</c:v>
                </c:pt>
                <c:pt idx="23774">
                  <c:v>-591.78</c:v>
                </c:pt>
                <c:pt idx="23775">
                  <c:v>-7988.95</c:v>
                </c:pt>
                <c:pt idx="23776">
                  <c:v>-325.25</c:v>
                </c:pt>
                <c:pt idx="23777">
                  <c:v>-558.79</c:v>
                </c:pt>
                <c:pt idx="23778">
                  <c:v>0.0</c:v>
                </c:pt>
                <c:pt idx="23779">
                  <c:v>-402.82</c:v>
                </c:pt>
                <c:pt idx="23780">
                  <c:v>-4111.5</c:v>
                </c:pt>
                <c:pt idx="23781">
                  <c:v>-151.05</c:v>
                </c:pt>
                <c:pt idx="23782">
                  <c:v>-2501.52</c:v>
                </c:pt>
                <c:pt idx="23783">
                  <c:v>-954.23</c:v>
                </c:pt>
                <c:pt idx="23784">
                  <c:v>-5389.45</c:v>
                </c:pt>
                <c:pt idx="23785">
                  <c:v>-20415.29</c:v>
                </c:pt>
                <c:pt idx="23786">
                  <c:v>-14290.94</c:v>
                </c:pt>
                <c:pt idx="23787">
                  <c:v>-9840.0</c:v>
                </c:pt>
                <c:pt idx="23788">
                  <c:v>-680.0</c:v>
                </c:pt>
                <c:pt idx="23789">
                  <c:v>-19827.58000000001</c:v>
                </c:pt>
                <c:pt idx="23790">
                  <c:v>-147.23</c:v>
                </c:pt>
                <c:pt idx="23791">
                  <c:v>-1606.07</c:v>
                </c:pt>
                <c:pt idx="23792">
                  <c:v>-320.67</c:v>
                </c:pt>
                <c:pt idx="23793">
                  <c:v>-192.97</c:v>
                </c:pt>
                <c:pt idx="23794">
                  <c:v>-8170.62</c:v>
                </c:pt>
                <c:pt idx="23795">
                  <c:v>-469.56</c:v>
                </c:pt>
                <c:pt idx="23796">
                  <c:v>-516.23</c:v>
                </c:pt>
                <c:pt idx="23797">
                  <c:v>-4787.08</c:v>
                </c:pt>
                <c:pt idx="23798">
                  <c:v>-7185.22</c:v>
                </c:pt>
                <c:pt idx="23799">
                  <c:v>-232.41</c:v>
                </c:pt>
                <c:pt idx="23800">
                  <c:v>-217.65</c:v>
                </c:pt>
                <c:pt idx="23801">
                  <c:v>-229.05</c:v>
                </c:pt>
                <c:pt idx="23802">
                  <c:v>-1051.44</c:v>
                </c:pt>
                <c:pt idx="23803">
                  <c:v>-531.67</c:v>
                </c:pt>
                <c:pt idx="23804">
                  <c:v>-1607.79</c:v>
                </c:pt>
                <c:pt idx="23805">
                  <c:v>-58.58</c:v>
                </c:pt>
                <c:pt idx="23806">
                  <c:v>-379.62</c:v>
                </c:pt>
                <c:pt idx="23807">
                  <c:v>-4787.08</c:v>
                </c:pt>
                <c:pt idx="23808">
                  <c:v>-7185.22</c:v>
                </c:pt>
                <c:pt idx="23809">
                  <c:v>-404.29</c:v>
                </c:pt>
                <c:pt idx="23810">
                  <c:v>-1616.09</c:v>
                </c:pt>
                <c:pt idx="23811">
                  <c:v>-6000.0</c:v>
                </c:pt>
                <c:pt idx="23812">
                  <c:v>-47935.81</c:v>
                </c:pt>
                <c:pt idx="23813">
                  <c:v>-5899.39</c:v>
                </c:pt>
                <c:pt idx="23814">
                  <c:v>-1889.39</c:v>
                </c:pt>
                <c:pt idx="23815">
                  <c:v>-3455.0</c:v>
                </c:pt>
                <c:pt idx="23816">
                  <c:v>-30545.0</c:v>
                </c:pt>
                <c:pt idx="23817">
                  <c:v>-1199.35</c:v>
                </c:pt>
                <c:pt idx="23818">
                  <c:v>-1490.0</c:v>
                </c:pt>
                <c:pt idx="23819">
                  <c:v>-1080.5</c:v>
                </c:pt>
                <c:pt idx="23820">
                  <c:v>-3450.0</c:v>
                </c:pt>
                <c:pt idx="23821">
                  <c:v>-1447.74</c:v>
                </c:pt>
                <c:pt idx="23822">
                  <c:v>-8000.0</c:v>
                </c:pt>
                <c:pt idx="23823">
                  <c:v>-15230.93</c:v>
                </c:pt>
                <c:pt idx="23824">
                  <c:v>-4979.79</c:v>
                </c:pt>
                <c:pt idx="23825">
                  <c:v>-164.5</c:v>
                </c:pt>
                <c:pt idx="23826">
                  <c:v>-0.71</c:v>
                </c:pt>
                <c:pt idx="23827">
                  <c:v>-171.92</c:v>
                </c:pt>
                <c:pt idx="23828">
                  <c:v>-7842.49</c:v>
                </c:pt>
                <c:pt idx="23829">
                  <c:v>-3767.09</c:v>
                </c:pt>
                <c:pt idx="23830">
                  <c:v>-9339.59</c:v>
                </c:pt>
                <c:pt idx="23831">
                  <c:v>59.83</c:v>
                </c:pt>
                <c:pt idx="23832">
                  <c:v>-9900.0</c:v>
                </c:pt>
                <c:pt idx="23833">
                  <c:v>-4144.26</c:v>
                </c:pt>
                <c:pt idx="23834">
                  <c:v>-2937.5</c:v>
                </c:pt>
                <c:pt idx="23835">
                  <c:v>-2022.0</c:v>
                </c:pt>
                <c:pt idx="23836">
                  <c:v>-5082.64</c:v>
                </c:pt>
                <c:pt idx="23837">
                  <c:v>-7000.0</c:v>
                </c:pt>
                <c:pt idx="23838">
                  <c:v>-5160.0</c:v>
                </c:pt>
                <c:pt idx="23839">
                  <c:v>-1496.63</c:v>
                </c:pt>
                <c:pt idx="23840">
                  <c:v>93.09</c:v>
                </c:pt>
                <c:pt idx="23841">
                  <c:v>-11982.22</c:v>
                </c:pt>
                <c:pt idx="23842">
                  <c:v>-1920.0</c:v>
                </c:pt>
                <c:pt idx="23843">
                  <c:v>-1302.66</c:v>
                </c:pt>
                <c:pt idx="23844">
                  <c:v>-2250.0</c:v>
                </c:pt>
                <c:pt idx="23845">
                  <c:v>-4652.15</c:v>
                </c:pt>
                <c:pt idx="23846">
                  <c:v>-6494.05</c:v>
                </c:pt>
                <c:pt idx="23847">
                  <c:v>-5145.22</c:v>
                </c:pt>
                <c:pt idx="23848">
                  <c:v>-750.48</c:v>
                </c:pt>
                <c:pt idx="23849">
                  <c:v>-753.49</c:v>
                </c:pt>
                <c:pt idx="23850">
                  <c:v>-994.0</c:v>
                </c:pt>
                <c:pt idx="23851">
                  <c:v>-5839.4</c:v>
                </c:pt>
                <c:pt idx="23852">
                  <c:v>-16.28</c:v>
                </c:pt>
                <c:pt idx="23853">
                  <c:v>-15.66</c:v>
                </c:pt>
                <c:pt idx="23854">
                  <c:v>-10558.94</c:v>
                </c:pt>
                <c:pt idx="23855">
                  <c:v>-398.0</c:v>
                </c:pt>
                <c:pt idx="23856">
                  <c:v>-8328.23</c:v>
                </c:pt>
                <c:pt idx="23857">
                  <c:v>-110.0</c:v>
                </c:pt>
                <c:pt idx="23858">
                  <c:v>-14986.53</c:v>
                </c:pt>
                <c:pt idx="23859">
                  <c:v>-3500.0</c:v>
                </c:pt>
                <c:pt idx="23860">
                  <c:v>-1526.0</c:v>
                </c:pt>
                <c:pt idx="23861">
                  <c:v>-1000.0</c:v>
                </c:pt>
                <c:pt idx="23862">
                  <c:v>-1000.0</c:v>
                </c:pt>
                <c:pt idx="23863">
                  <c:v>-2613.33</c:v>
                </c:pt>
                <c:pt idx="23864">
                  <c:v>-998.0</c:v>
                </c:pt>
                <c:pt idx="23865">
                  <c:v>-4215.47</c:v>
                </c:pt>
                <c:pt idx="23866">
                  <c:v>-79967.51</c:v>
                </c:pt>
                <c:pt idx="23867">
                  <c:v>-171.0</c:v>
                </c:pt>
                <c:pt idx="23868">
                  <c:v>-771.0</c:v>
                </c:pt>
                <c:pt idx="23869">
                  <c:v>-2257.67</c:v>
                </c:pt>
                <c:pt idx="23870">
                  <c:v>-2257.67</c:v>
                </c:pt>
                <c:pt idx="23871">
                  <c:v>-182.36</c:v>
                </c:pt>
                <c:pt idx="23872">
                  <c:v>-100.0</c:v>
                </c:pt>
                <c:pt idx="23873">
                  <c:v>-107.0</c:v>
                </c:pt>
                <c:pt idx="23874">
                  <c:v>-951.12</c:v>
                </c:pt>
                <c:pt idx="23875">
                  <c:v>-186.06</c:v>
                </c:pt>
                <c:pt idx="23876">
                  <c:v>-100.0</c:v>
                </c:pt>
                <c:pt idx="23877">
                  <c:v>-100.0</c:v>
                </c:pt>
                <c:pt idx="23878">
                  <c:v>-750.0</c:v>
                </c:pt>
                <c:pt idx="23879">
                  <c:v>-4872.400000000001</c:v>
                </c:pt>
                <c:pt idx="23880">
                  <c:v>-101.26</c:v>
                </c:pt>
                <c:pt idx="23881">
                  <c:v>-5000.0</c:v>
                </c:pt>
                <c:pt idx="23882">
                  <c:v>-4392.42</c:v>
                </c:pt>
                <c:pt idx="23883">
                  <c:v>-424.8</c:v>
                </c:pt>
                <c:pt idx="23884">
                  <c:v>-67.09</c:v>
                </c:pt>
                <c:pt idx="23885">
                  <c:v>-122.68</c:v>
                </c:pt>
                <c:pt idx="23886">
                  <c:v>-184.37</c:v>
                </c:pt>
                <c:pt idx="23887">
                  <c:v>-52.4</c:v>
                </c:pt>
                <c:pt idx="23888">
                  <c:v>-3069.37</c:v>
                </c:pt>
                <c:pt idx="23889">
                  <c:v>-602.19</c:v>
                </c:pt>
                <c:pt idx="23890">
                  <c:v>-8176.62</c:v>
                </c:pt>
                <c:pt idx="23891">
                  <c:v>-1485.0</c:v>
                </c:pt>
                <c:pt idx="23892">
                  <c:v>-1204.0</c:v>
                </c:pt>
                <c:pt idx="23893">
                  <c:v>-703.0</c:v>
                </c:pt>
                <c:pt idx="23894">
                  <c:v>-3114.54</c:v>
                </c:pt>
                <c:pt idx="23895">
                  <c:v>-22000.0</c:v>
                </c:pt>
                <c:pt idx="23896">
                  <c:v>-12044.05</c:v>
                </c:pt>
                <c:pt idx="23897">
                  <c:v>-2072.26</c:v>
                </c:pt>
                <c:pt idx="23898">
                  <c:v>-1300.0</c:v>
                </c:pt>
                <c:pt idx="23899">
                  <c:v>-15389.85</c:v>
                </c:pt>
                <c:pt idx="23900">
                  <c:v>-764.5</c:v>
                </c:pt>
                <c:pt idx="23901">
                  <c:v>-183.49</c:v>
                </c:pt>
                <c:pt idx="23902">
                  <c:v>-28030.0</c:v>
                </c:pt>
                <c:pt idx="23903">
                  <c:v>-250.0</c:v>
                </c:pt>
                <c:pt idx="23904">
                  <c:v>-1475.0</c:v>
                </c:pt>
                <c:pt idx="23905">
                  <c:v>-24.41</c:v>
                </c:pt>
                <c:pt idx="23906">
                  <c:v>-100.0</c:v>
                </c:pt>
                <c:pt idx="23907">
                  <c:v>-178.5</c:v>
                </c:pt>
                <c:pt idx="23908">
                  <c:v>-4568.36</c:v>
                </c:pt>
                <c:pt idx="23909">
                  <c:v>-3403.0</c:v>
                </c:pt>
                <c:pt idx="23910">
                  <c:v>-2285.0</c:v>
                </c:pt>
                <c:pt idx="23911">
                  <c:v>-6260.59</c:v>
                </c:pt>
                <c:pt idx="23912">
                  <c:v>-567.0</c:v>
                </c:pt>
                <c:pt idx="23913">
                  <c:v>-14359.54</c:v>
                </c:pt>
                <c:pt idx="23914">
                  <c:v>-681.0</c:v>
                </c:pt>
                <c:pt idx="23915">
                  <c:v>-11781.0</c:v>
                </c:pt>
                <c:pt idx="23916">
                  <c:v>-15.8</c:v>
                </c:pt>
                <c:pt idx="23917">
                  <c:v>-7650.54</c:v>
                </c:pt>
                <c:pt idx="23918">
                  <c:v>-11307.09</c:v>
                </c:pt>
                <c:pt idx="23919">
                  <c:v>-6026.9</c:v>
                </c:pt>
                <c:pt idx="23920">
                  <c:v>-9632.0</c:v>
                </c:pt>
                <c:pt idx="23921">
                  <c:v>-20378.22</c:v>
                </c:pt>
                <c:pt idx="23922">
                  <c:v>-651.2</c:v>
                </c:pt>
                <c:pt idx="23923">
                  <c:v>-36.98</c:v>
                </c:pt>
                <c:pt idx="23924">
                  <c:v>-3.17</c:v>
                </c:pt>
                <c:pt idx="23925">
                  <c:v>-24.14</c:v>
                </c:pt>
                <c:pt idx="23926">
                  <c:v>-16303.31</c:v>
                </c:pt>
                <c:pt idx="23927">
                  <c:v>-64477.26</c:v>
                </c:pt>
                <c:pt idx="23928">
                  <c:v>-1500.0</c:v>
                </c:pt>
                <c:pt idx="23929">
                  <c:v>-1128.0</c:v>
                </c:pt>
                <c:pt idx="23930">
                  <c:v>-1000.0</c:v>
                </c:pt>
                <c:pt idx="23931">
                  <c:v>-175.0</c:v>
                </c:pt>
                <c:pt idx="23932">
                  <c:v>-2892.28</c:v>
                </c:pt>
                <c:pt idx="23933">
                  <c:v>-805.3</c:v>
                </c:pt>
                <c:pt idx="23934">
                  <c:v>-535.15</c:v>
                </c:pt>
                <c:pt idx="23935">
                  <c:v>-107.69</c:v>
                </c:pt>
                <c:pt idx="23936">
                  <c:v>-16.03</c:v>
                </c:pt>
                <c:pt idx="23937">
                  <c:v>-16.68</c:v>
                </c:pt>
                <c:pt idx="23938">
                  <c:v>-16.69</c:v>
                </c:pt>
                <c:pt idx="23939">
                  <c:v>-12597.2</c:v>
                </c:pt>
                <c:pt idx="23940">
                  <c:v>-785.9599999999994</c:v>
                </c:pt>
                <c:pt idx="23941">
                  <c:v>-994.8</c:v>
                </c:pt>
                <c:pt idx="23942">
                  <c:v>-2250.0</c:v>
                </c:pt>
                <c:pt idx="23943">
                  <c:v>-133.8</c:v>
                </c:pt>
                <c:pt idx="23944">
                  <c:v>-537.58</c:v>
                </c:pt>
                <c:pt idx="23945">
                  <c:v>0.0</c:v>
                </c:pt>
                <c:pt idx="23946">
                  <c:v>-1867.66</c:v>
                </c:pt>
                <c:pt idx="23947">
                  <c:v>-23449.53</c:v>
                </c:pt>
                <c:pt idx="23948">
                  <c:v>-1611.33</c:v>
                </c:pt>
                <c:pt idx="23949">
                  <c:v>-630.0</c:v>
                </c:pt>
                <c:pt idx="23950">
                  <c:v>-1800.33</c:v>
                </c:pt>
                <c:pt idx="23951">
                  <c:v>-28.0</c:v>
                </c:pt>
                <c:pt idx="23952">
                  <c:v>-18.79</c:v>
                </c:pt>
                <c:pt idx="23953">
                  <c:v>-4062.0</c:v>
                </c:pt>
                <c:pt idx="23954">
                  <c:v>-29482.0</c:v>
                </c:pt>
                <c:pt idx="23955">
                  <c:v>-1699.65</c:v>
                </c:pt>
                <c:pt idx="23956">
                  <c:v>-4850.0</c:v>
                </c:pt>
                <c:pt idx="23957">
                  <c:v>-19.0</c:v>
                </c:pt>
                <c:pt idx="23958">
                  <c:v>-21000.0</c:v>
                </c:pt>
                <c:pt idx="23959">
                  <c:v>-4548.64</c:v>
                </c:pt>
                <c:pt idx="23960">
                  <c:v>-1323.36</c:v>
                </c:pt>
                <c:pt idx="23961">
                  <c:v>-1665.47</c:v>
                </c:pt>
                <c:pt idx="23962">
                  <c:v>-6408.0</c:v>
                </c:pt>
                <c:pt idx="23963">
                  <c:v>-2094.0</c:v>
                </c:pt>
                <c:pt idx="23964">
                  <c:v>-147.96</c:v>
                </c:pt>
                <c:pt idx="23965">
                  <c:v>-940.89</c:v>
                </c:pt>
                <c:pt idx="23966">
                  <c:v>-487.65</c:v>
                </c:pt>
                <c:pt idx="23967">
                  <c:v>-48855.0</c:v>
                </c:pt>
                <c:pt idx="23968">
                  <c:v>-510.0</c:v>
                </c:pt>
                <c:pt idx="23969">
                  <c:v>-2289.0</c:v>
                </c:pt>
                <c:pt idx="23970">
                  <c:v>-39777.0</c:v>
                </c:pt>
                <c:pt idx="23971">
                  <c:v>-2271.65</c:v>
                </c:pt>
                <c:pt idx="23972">
                  <c:v>-22808.0</c:v>
                </c:pt>
                <c:pt idx="23973">
                  <c:v>-271.0</c:v>
                </c:pt>
                <c:pt idx="23974">
                  <c:v>-1383.0</c:v>
                </c:pt>
                <c:pt idx="23975">
                  <c:v>-15.82</c:v>
                </c:pt>
                <c:pt idx="23976">
                  <c:v>-15.82</c:v>
                </c:pt>
                <c:pt idx="23977">
                  <c:v>-14960.0</c:v>
                </c:pt>
                <c:pt idx="23978">
                  <c:v>-612.38</c:v>
                </c:pt>
                <c:pt idx="23979">
                  <c:v>-523.6</c:v>
                </c:pt>
                <c:pt idx="23980">
                  <c:v>-287.5</c:v>
                </c:pt>
                <c:pt idx="23981">
                  <c:v>-797.78</c:v>
                </c:pt>
                <c:pt idx="23982">
                  <c:v>-35800.0</c:v>
                </c:pt>
                <c:pt idx="23983">
                  <c:v>-16353.0</c:v>
                </c:pt>
                <c:pt idx="23984">
                  <c:v>-33300.0</c:v>
                </c:pt>
                <c:pt idx="23985">
                  <c:v>-21300.0</c:v>
                </c:pt>
                <c:pt idx="23986">
                  <c:v>-31930.0</c:v>
                </c:pt>
                <c:pt idx="23987">
                  <c:v>-29600.0</c:v>
                </c:pt>
                <c:pt idx="23988">
                  <c:v>-16800.0</c:v>
                </c:pt>
                <c:pt idx="23989">
                  <c:v>-3500.0</c:v>
                </c:pt>
                <c:pt idx="23990">
                  <c:v>-1865.55</c:v>
                </c:pt>
                <c:pt idx="23991">
                  <c:v>-1000.0</c:v>
                </c:pt>
                <c:pt idx="23992">
                  <c:v>-385.0</c:v>
                </c:pt>
                <c:pt idx="23993">
                  <c:v>-499.83</c:v>
                </c:pt>
                <c:pt idx="23994">
                  <c:v>-34.18</c:v>
                </c:pt>
                <c:pt idx="23995">
                  <c:v>-1561.47</c:v>
                </c:pt>
                <c:pt idx="23996">
                  <c:v>-3448.37</c:v>
                </c:pt>
                <c:pt idx="23997">
                  <c:v>-4.81</c:v>
                </c:pt>
                <c:pt idx="23998">
                  <c:v>-11532.52</c:v>
                </c:pt>
                <c:pt idx="23999">
                  <c:v>-164217.09</c:v>
                </c:pt>
                <c:pt idx="24000">
                  <c:v>-20015.02</c:v>
                </c:pt>
                <c:pt idx="24001">
                  <c:v>-11392.8</c:v>
                </c:pt>
                <c:pt idx="24002">
                  <c:v>-75.58</c:v>
                </c:pt>
                <c:pt idx="24003">
                  <c:v>-0.16</c:v>
                </c:pt>
                <c:pt idx="24004">
                  <c:v>-17.38</c:v>
                </c:pt>
                <c:pt idx="24005">
                  <c:v>-957.65</c:v>
                </c:pt>
                <c:pt idx="24006">
                  <c:v>-155.78</c:v>
                </c:pt>
                <c:pt idx="24007">
                  <c:v>-208.33</c:v>
                </c:pt>
                <c:pt idx="24008">
                  <c:v>-2000.0</c:v>
                </c:pt>
                <c:pt idx="24009">
                  <c:v>-1643.79</c:v>
                </c:pt>
                <c:pt idx="24010">
                  <c:v>-1643.79</c:v>
                </c:pt>
                <c:pt idx="24011">
                  <c:v>-5286.38</c:v>
                </c:pt>
                <c:pt idx="24012">
                  <c:v>-2500.0</c:v>
                </c:pt>
                <c:pt idx="24013">
                  <c:v>-141.15</c:v>
                </c:pt>
                <c:pt idx="24014">
                  <c:v>-200.0</c:v>
                </c:pt>
                <c:pt idx="24015">
                  <c:v>-480.0</c:v>
                </c:pt>
                <c:pt idx="24016">
                  <c:v>-300.0</c:v>
                </c:pt>
                <c:pt idx="24017">
                  <c:v>-1000.0</c:v>
                </c:pt>
                <c:pt idx="24018">
                  <c:v>-9424.459999999908</c:v>
                </c:pt>
                <c:pt idx="24019">
                  <c:v>-3000.0</c:v>
                </c:pt>
                <c:pt idx="24020">
                  <c:v>-247.5</c:v>
                </c:pt>
                <c:pt idx="24021">
                  <c:v>-1639.71</c:v>
                </c:pt>
                <c:pt idx="24022">
                  <c:v>-3000.0</c:v>
                </c:pt>
                <c:pt idx="24023">
                  <c:v>-3135.62</c:v>
                </c:pt>
                <c:pt idx="24024">
                  <c:v>-1500.0</c:v>
                </c:pt>
                <c:pt idx="24025">
                  <c:v>-657.5</c:v>
                </c:pt>
                <c:pt idx="24026">
                  <c:v>-1000.0</c:v>
                </c:pt>
                <c:pt idx="24027">
                  <c:v>-300.0</c:v>
                </c:pt>
                <c:pt idx="24028">
                  <c:v>-102.1</c:v>
                </c:pt>
                <c:pt idx="24029">
                  <c:v>-3453.25</c:v>
                </c:pt>
                <c:pt idx="24030">
                  <c:v>-889.3499999999979</c:v>
                </c:pt>
                <c:pt idx="24031">
                  <c:v>-3364.2</c:v>
                </c:pt>
                <c:pt idx="24032">
                  <c:v>-5628.0</c:v>
                </c:pt>
                <c:pt idx="24033">
                  <c:v>-1898.44</c:v>
                </c:pt>
                <c:pt idx="24034">
                  <c:v>-3320.5</c:v>
                </c:pt>
                <c:pt idx="24035">
                  <c:v>-1500.0</c:v>
                </c:pt>
                <c:pt idx="24036">
                  <c:v>-63922.0</c:v>
                </c:pt>
                <c:pt idx="24037">
                  <c:v>-42000.0</c:v>
                </c:pt>
                <c:pt idx="24038">
                  <c:v>-37900.0</c:v>
                </c:pt>
                <c:pt idx="24039">
                  <c:v>-34000.0</c:v>
                </c:pt>
                <c:pt idx="24040">
                  <c:v>-19000.0</c:v>
                </c:pt>
                <c:pt idx="24041">
                  <c:v>-29600.0</c:v>
                </c:pt>
                <c:pt idx="24042">
                  <c:v>-7328.84</c:v>
                </c:pt>
                <c:pt idx="24043">
                  <c:v>-8700.0</c:v>
                </c:pt>
                <c:pt idx="24044">
                  <c:v>-82.65</c:v>
                </c:pt>
                <c:pt idx="24045">
                  <c:v>-6932.65</c:v>
                </c:pt>
                <c:pt idx="24046">
                  <c:v>-348.0</c:v>
                </c:pt>
                <c:pt idx="24047">
                  <c:v>-31642.97</c:v>
                </c:pt>
                <c:pt idx="24048">
                  <c:v>-10845.91</c:v>
                </c:pt>
                <c:pt idx="24049">
                  <c:v>-25252.93</c:v>
                </c:pt>
                <c:pt idx="24050">
                  <c:v>-8544.27</c:v>
                </c:pt>
                <c:pt idx="24051">
                  <c:v>-6033.02</c:v>
                </c:pt>
                <c:pt idx="24052">
                  <c:v>-106009.82</c:v>
                </c:pt>
                <c:pt idx="24053">
                  <c:v>-12222.15</c:v>
                </c:pt>
                <c:pt idx="24054">
                  <c:v>-250.0</c:v>
                </c:pt>
                <c:pt idx="24055">
                  <c:v>-2000.0</c:v>
                </c:pt>
                <c:pt idx="24056">
                  <c:v>-1000.0</c:v>
                </c:pt>
                <c:pt idx="24057">
                  <c:v>-2162.14</c:v>
                </c:pt>
                <c:pt idx="24058">
                  <c:v>-1687.43</c:v>
                </c:pt>
                <c:pt idx="24059">
                  <c:v>-1779.0</c:v>
                </c:pt>
                <c:pt idx="24060">
                  <c:v>-4501.49</c:v>
                </c:pt>
                <c:pt idx="24061">
                  <c:v>-1318.0</c:v>
                </c:pt>
                <c:pt idx="24062">
                  <c:v>-258.83</c:v>
                </c:pt>
                <c:pt idx="24063">
                  <c:v>-1788.71</c:v>
                </c:pt>
                <c:pt idx="24064">
                  <c:v>-4.48991022E6</c:v>
                </c:pt>
                <c:pt idx="24065">
                  <c:v>-238.0</c:v>
                </c:pt>
                <c:pt idx="24066">
                  <c:v>-7749.0</c:v>
                </c:pt>
                <c:pt idx="24067">
                  <c:v>-23213.38</c:v>
                </c:pt>
                <c:pt idx="24068">
                  <c:v>-1110.33</c:v>
                </c:pt>
                <c:pt idx="24069">
                  <c:v>-8515.879999999908</c:v>
                </c:pt>
                <c:pt idx="24070">
                  <c:v>-7187.61</c:v>
                </c:pt>
                <c:pt idx="24071">
                  <c:v>-83319.39</c:v>
                </c:pt>
                <c:pt idx="24072">
                  <c:v>-26267.31</c:v>
                </c:pt>
                <c:pt idx="24073">
                  <c:v>-150.0</c:v>
                </c:pt>
                <c:pt idx="24074">
                  <c:v>-165.32</c:v>
                </c:pt>
                <c:pt idx="24075">
                  <c:v>-111.0</c:v>
                </c:pt>
                <c:pt idx="24076">
                  <c:v>-106.0</c:v>
                </c:pt>
                <c:pt idx="24077">
                  <c:v>-100.0</c:v>
                </c:pt>
                <c:pt idx="24078">
                  <c:v>-165.32</c:v>
                </c:pt>
                <c:pt idx="24079">
                  <c:v>-165.32</c:v>
                </c:pt>
                <c:pt idx="24080">
                  <c:v>-171.93</c:v>
                </c:pt>
                <c:pt idx="24081">
                  <c:v>-165.32</c:v>
                </c:pt>
                <c:pt idx="24082">
                  <c:v>-167.8</c:v>
                </c:pt>
                <c:pt idx="24083">
                  <c:v>-173.58</c:v>
                </c:pt>
                <c:pt idx="24084">
                  <c:v>-100.0</c:v>
                </c:pt>
                <c:pt idx="24085">
                  <c:v>-167.8</c:v>
                </c:pt>
                <c:pt idx="24086">
                  <c:v>-176.06</c:v>
                </c:pt>
                <c:pt idx="24087">
                  <c:v>-165.32</c:v>
                </c:pt>
                <c:pt idx="24088">
                  <c:v>-100.0</c:v>
                </c:pt>
                <c:pt idx="24089">
                  <c:v>-100.0</c:v>
                </c:pt>
                <c:pt idx="24090">
                  <c:v>-120.0</c:v>
                </c:pt>
                <c:pt idx="24091">
                  <c:v>-100.0</c:v>
                </c:pt>
                <c:pt idx="24092">
                  <c:v>-103.0</c:v>
                </c:pt>
                <c:pt idx="24093">
                  <c:v>-125.0</c:v>
                </c:pt>
                <c:pt idx="24094">
                  <c:v>-560.0</c:v>
                </c:pt>
                <c:pt idx="24095">
                  <c:v>-25450.0</c:v>
                </c:pt>
                <c:pt idx="24096">
                  <c:v>-334.0</c:v>
                </c:pt>
                <c:pt idx="24097">
                  <c:v>-285.29</c:v>
                </c:pt>
                <c:pt idx="24098">
                  <c:v>-619.9399999999994</c:v>
                </c:pt>
                <c:pt idx="24099">
                  <c:v>-334.0</c:v>
                </c:pt>
                <c:pt idx="24100">
                  <c:v>-1139.0</c:v>
                </c:pt>
                <c:pt idx="24101">
                  <c:v>-68.39</c:v>
                </c:pt>
                <c:pt idx="24102">
                  <c:v>-57500.0</c:v>
                </c:pt>
                <c:pt idx="24103">
                  <c:v>-1831.89</c:v>
                </c:pt>
                <c:pt idx="24104">
                  <c:v>-927.24</c:v>
                </c:pt>
                <c:pt idx="24105">
                  <c:v>-5565.05</c:v>
                </c:pt>
                <c:pt idx="24106">
                  <c:v>-784.0</c:v>
                </c:pt>
                <c:pt idx="24107">
                  <c:v>-30555.0</c:v>
                </c:pt>
                <c:pt idx="24108">
                  <c:v>-3515.0</c:v>
                </c:pt>
                <c:pt idx="24109">
                  <c:v>-1123.29</c:v>
                </c:pt>
                <c:pt idx="24110">
                  <c:v>-3110.0</c:v>
                </c:pt>
                <c:pt idx="24111">
                  <c:v>-1000.0</c:v>
                </c:pt>
                <c:pt idx="24112">
                  <c:v>-850.0</c:v>
                </c:pt>
                <c:pt idx="24113">
                  <c:v>-1000.0</c:v>
                </c:pt>
                <c:pt idx="24114">
                  <c:v>-465.94</c:v>
                </c:pt>
                <c:pt idx="24115">
                  <c:v>-332.0</c:v>
                </c:pt>
                <c:pt idx="24116">
                  <c:v>-1199.0</c:v>
                </c:pt>
                <c:pt idx="24117">
                  <c:v>-6056.94</c:v>
                </c:pt>
                <c:pt idx="24118">
                  <c:v>-1150.34</c:v>
                </c:pt>
                <c:pt idx="24119">
                  <c:v>-63.77</c:v>
                </c:pt>
                <c:pt idx="24120">
                  <c:v>-196.0</c:v>
                </c:pt>
                <c:pt idx="24121">
                  <c:v>-192.28</c:v>
                </c:pt>
                <c:pt idx="24122">
                  <c:v>-3025.0</c:v>
                </c:pt>
                <c:pt idx="24123">
                  <c:v>-1516.0</c:v>
                </c:pt>
                <c:pt idx="24124">
                  <c:v>-2525.0</c:v>
                </c:pt>
                <c:pt idx="24125">
                  <c:v>-802.42</c:v>
                </c:pt>
                <c:pt idx="24126">
                  <c:v>-4.46</c:v>
                </c:pt>
                <c:pt idx="24127">
                  <c:v>-481.45</c:v>
                </c:pt>
                <c:pt idx="24128">
                  <c:v>-1105.56</c:v>
                </c:pt>
                <c:pt idx="24129">
                  <c:v>-2325.0</c:v>
                </c:pt>
                <c:pt idx="24130">
                  <c:v>-4790.08</c:v>
                </c:pt>
                <c:pt idx="24131">
                  <c:v>-1365.0</c:v>
                </c:pt>
                <c:pt idx="24132">
                  <c:v>-9500.0</c:v>
                </c:pt>
                <c:pt idx="24133">
                  <c:v>-657.92</c:v>
                </c:pt>
                <c:pt idx="24134">
                  <c:v>-1000.0</c:v>
                </c:pt>
                <c:pt idx="24135">
                  <c:v>-1500.0</c:v>
                </c:pt>
                <c:pt idx="24136">
                  <c:v>-4236.24</c:v>
                </c:pt>
                <c:pt idx="24137">
                  <c:v>-542.0</c:v>
                </c:pt>
                <c:pt idx="24138">
                  <c:v>-326.0</c:v>
                </c:pt>
                <c:pt idx="24139">
                  <c:v>-2913.0</c:v>
                </c:pt>
                <c:pt idx="24140">
                  <c:v>-411.0</c:v>
                </c:pt>
                <c:pt idx="24141">
                  <c:v>-233.0</c:v>
                </c:pt>
                <c:pt idx="24142">
                  <c:v>0.0</c:v>
                </c:pt>
                <c:pt idx="24143">
                  <c:v>-10259.13</c:v>
                </c:pt>
                <c:pt idx="24144">
                  <c:v>-19.84</c:v>
                </c:pt>
                <c:pt idx="24145">
                  <c:v>-24.8</c:v>
                </c:pt>
                <c:pt idx="24146">
                  <c:v>-24.8</c:v>
                </c:pt>
                <c:pt idx="24147">
                  <c:v>-16.53</c:v>
                </c:pt>
                <c:pt idx="24148">
                  <c:v>-24.8</c:v>
                </c:pt>
                <c:pt idx="24149">
                  <c:v>-150.0</c:v>
                </c:pt>
                <c:pt idx="24150">
                  <c:v>-222.0</c:v>
                </c:pt>
                <c:pt idx="24151">
                  <c:v>-480.0</c:v>
                </c:pt>
                <c:pt idx="24152">
                  <c:v>-107.0</c:v>
                </c:pt>
                <c:pt idx="24153">
                  <c:v>-1169.0</c:v>
                </c:pt>
                <c:pt idx="24154">
                  <c:v>-1120.0</c:v>
                </c:pt>
                <c:pt idx="24155">
                  <c:v>-2047.0</c:v>
                </c:pt>
                <c:pt idx="24156">
                  <c:v>-48730.78</c:v>
                </c:pt>
                <c:pt idx="24157">
                  <c:v>-1506.0</c:v>
                </c:pt>
                <c:pt idx="24158">
                  <c:v>-13956.91</c:v>
                </c:pt>
                <c:pt idx="24159">
                  <c:v>-250.0</c:v>
                </c:pt>
                <c:pt idx="24160">
                  <c:v>-1000.0</c:v>
                </c:pt>
                <c:pt idx="24161">
                  <c:v>-100.0</c:v>
                </c:pt>
                <c:pt idx="24162">
                  <c:v>-526.0</c:v>
                </c:pt>
                <c:pt idx="24163">
                  <c:v>-388.0</c:v>
                </c:pt>
                <c:pt idx="24164">
                  <c:v>-1656.0</c:v>
                </c:pt>
                <c:pt idx="24165">
                  <c:v>-25679.09</c:v>
                </c:pt>
                <c:pt idx="24166">
                  <c:v>-14080.35</c:v>
                </c:pt>
                <c:pt idx="24167">
                  <c:v>-877.5</c:v>
                </c:pt>
                <c:pt idx="24168">
                  <c:v>-11846.94</c:v>
                </c:pt>
                <c:pt idx="24169">
                  <c:v>-5485.36</c:v>
                </c:pt>
                <c:pt idx="24170">
                  <c:v>-337.4</c:v>
                </c:pt>
                <c:pt idx="24171">
                  <c:v>-2852.55</c:v>
                </c:pt>
                <c:pt idx="24172">
                  <c:v>-1618.64</c:v>
                </c:pt>
                <c:pt idx="24173">
                  <c:v>-2314.0</c:v>
                </c:pt>
                <c:pt idx="24174">
                  <c:v>-41245.42</c:v>
                </c:pt>
                <c:pt idx="24175">
                  <c:v>-206.94</c:v>
                </c:pt>
                <c:pt idx="24176">
                  <c:v>-276.08</c:v>
                </c:pt>
                <c:pt idx="24177">
                  <c:v>-6410.41</c:v>
                </c:pt>
                <c:pt idx="24178">
                  <c:v>-1863.0</c:v>
                </c:pt>
                <c:pt idx="24179">
                  <c:v>-6120.29</c:v>
                </c:pt>
                <c:pt idx="24180">
                  <c:v>-1155.69</c:v>
                </c:pt>
                <c:pt idx="24181">
                  <c:v>-0.5</c:v>
                </c:pt>
                <c:pt idx="24182">
                  <c:v>-15955.42</c:v>
                </c:pt>
                <c:pt idx="24183">
                  <c:v>-3800.0</c:v>
                </c:pt>
                <c:pt idx="24184">
                  <c:v>-1543.36</c:v>
                </c:pt>
                <c:pt idx="24185">
                  <c:v>-4327.6</c:v>
                </c:pt>
                <c:pt idx="24186">
                  <c:v>-1009.0</c:v>
                </c:pt>
                <c:pt idx="24187">
                  <c:v>-2200.0</c:v>
                </c:pt>
                <c:pt idx="24188">
                  <c:v>-84.66999999999998</c:v>
                </c:pt>
                <c:pt idx="24189">
                  <c:v>-6120.0</c:v>
                </c:pt>
                <c:pt idx="24190">
                  <c:v>-32993.75</c:v>
                </c:pt>
                <c:pt idx="24191">
                  <c:v>-925.22</c:v>
                </c:pt>
                <c:pt idx="24192">
                  <c:v>-633.49</c:v>
                </c:pt>
                <c:pt idx="24193">
                  <c:v>-9000.0</c:v>
                </c:pt>
                <c:pt idx="24194">
                  <c:v>-14861.25</c:v>
                </c:pt>
                <c:pt idx="24195">
                  <c:v>-1311.0</c:v>
                </c:pt>
                <c:pt idx="24196">
                  <c:v>-662.58</c:v>
                </c:pt>
                <c:pt idx="24197">
                  <c:v>-1221.98</c:v>
                </c:pt>
                <c:pt idx="24198">
                  <c:v>-6612.25</c:v>
                </c:pt>
                <c:pt idx="24199">
                  <c:v>-2860.0</c:v>
                </c:pt>
                <c:pt idx="24200">
                  <c:v>-25442.0</c:v>
                </c:pt>
                <c:pt idx="24201">
                  <c:v>-1201.99</c:v>
                </c:pt>
                <c:pt idx="24202">
                  <c:v>-4279.0</c:v>
                </c:pt>
                <c:pt idx="24203">
                  <c:v>-1155.0</c:v>
                </c:pt>
                <c:pt idx="24204">
                  <c:v>-7478.32</c:v>
                </c:pt>
                <c:pt idx="24205">
                  <c:v>-1419.24</c:v>
                </c:pt>
                <c:pt idx="24206">
                  <c:v>-5299.72</c:v>
                </c:pt>
                <c:pt idx="24207">
                  <c:v>-16875.0</c:v>
                </c:pt>
                <c:pt idx="24208">
                  <c:v>-292.0</c:v>
                </c:pt>
                <c:pt idx="24209">
                  <c:v>-5215.49</c:v>
                </c:pt>
                <c:pt idx="24210">
                  <c:v>-654.72</c:v>
                </c:pt>
                <c:pt idx="24211">
                  <c:v>-1599.39</c:v>
                </c:pt>
                <c:pt idx="24212">
                  <c:v>-417.87</c:v>
                </c:pt>
                <c:pt idx="24213">
                  <c:v>-6643.65</c:v>
                </c:pt>
                <c:pt idx="24214">
                  <c:v>-180.0</c:v>
                </c:pt>
                <c:pt idx="24215">
                  <c:v>-5349.96</c:v>
                </c:pt>
                <c:pt idx="24216">
                  <c:v>-261.13</c:v>
                </c:pt>
                <c:pt idx="24217">
                  <c:v>-45000.0</c:v>
                </c:pt>
                <c:pt idx="24218">
                  <c:v>-481.98</c:v>
                </c:pt>
                <c:pt idx="24219">
                  <c:v>-1000.0</c:v>
                </c:pt>
                <c:pt idx="24220">
                  <c:v>-22632.39</c:v>
                </c:pt>
                <c:pt idx="24221">
                  <c:v>-1498.89</c:v>
                </c:pt>
                <c:pt idx="24222">
                  <c:v>-1007.33</c:v>
                </c:pt>
                <c:pt idx="24223">
                  <c:v>-20.5</c:v>
                </c:pt>
                <c:pt idx="24224">
                  <c:v>-16.4</c:v>
                </c:pt>
                <c:pt idx="24225">
                  <c:v>-11749.62</c:v>
                </c:pt>
                <c:pt idx="24226">
                  <c:v>-565.0</c:v>
                </c:pt>
                <c:pt idx="24227">
                  <c:v>-3222.0</c:v>
                </c:pt>
                <c:pt idx="24228">
                  <c:v>-5483.53</c:v>
                </c:pt>
                <c:pt idx="24229">
                  <c:v>-1327.0</c:v>
                </c:pt>
                <c:pt idx="24230">
                  <c:v>-373.28</c:v>
                </c:pt>
                <c:pt idx="24231">
                  <c:v>-20.46</c:v>
                </c:pt>
                <c:pt idx="24232">
                  <c:v>-4077.57</c:v>
                </c:pt>
                <c:pt idx="24233">
                  <c:v>-44524.81</c:v>
                </c:pt>
                <c:pt idx="24234">
                  <c:v>-26.0</c:v>
                </c:pt>
                <c:pt idx="24235">
                  <c:v>-732.0</c:v>
                </c:pt>
                <c:pt idx="24236">
                  <c:v>-205.0</c:v>
                </c:pt>
                <c:pt idx="24237">
                  <c:v>-10797.68</c:v>
                </c:pt>
                <c:pt idx="24238">
                  <c:v>-8525.59</c:v>
                </c:pt>
                <c:pt idx="24239">
                  <c:v>-13181.15</c:v>
                </c:pt>
                <c:pt idx="24240">
                  <c:v>-0.05</c:v>
                </c:pt>
                <c:pt idx="24241">
                  <c:v>-8894.889999999916</c:v>
                </c:pt>
                <c:pt idx="24242">
                  <c:v>-164.44</c:v>
                </c:pt>
                <c:pt idx="24243">
                  <c:v>-2306.34</c:v>
                </c:pt>
                <c:pt idx="24244">
                  <c:v>-1121.0</c:v>
                </c:pt>
                <c:pt idx="24245">
                  <c:v>-987.0</c:v>
                </c:pt>
                <c:pt idx="24246">
                  <c:v>-7056.53</c:v>
                </c:pt>
                <c:pt idx="24247">
                  <c:v>-23741.86</c:v>
                </c:pt>
                <c:pt idx="24248">
                  <c:v>-19629.69</c:v>
                </c:pt>
                <c:pt idx="24249">
                  <c:v>-158046.57</c:v>
                </c:pt>
                <c:pt idx="24250">
                  <c:v>-901.25</c:v>
                </c:pt>
                <c:pt idx="24251">
                  <c:v>-664.98</c:v>
                </c:pt>
                <c:pt idx="24252">
                  <c:v>-1300.0</c:v>
                </c:pt>
                <c:pt idx="24253">
                  <c:v>-1508.1</c:v>
                </c:pt>
                <c:pt idx="24254">
                  <c:v>-5028.65</c:v>
                </c:pt>
                <c:pt idx="24255">
                  <c:v>-1100.0</c:v>
                </c:pt>
                <c:pt idx="24256">
                  <c:v>-2557.22</c:v>
                </c:pt>
                <c:pt idx="24257">
                  <c:v>-418.25</c:v>
                </c:pt>
                <c:pt idx="24258">
                  <c:v>-1000.0</c:v>
                </c:pt>
                <c:pt idx="24259">
                  <c:v>-1219.0</c:v>
                </c:pt>
                <c:pt idx="24260">
                  <c:v>-20809.8</c:v>
                </c:pt>
                <c:pt idx="24261">
                  <c:v>-913.0</c:v>
                </c:pt>
                <c:pt idx="24262">
                  <c:v>-20.4</c:v>
                </c:pt>
                <c:pt idx="24263">
                  <c:v>-28.47</c:v>
                </c:pt>
                <c:pt idx="24264">
                  <c:v>-6696.89</c:v>
                </c:pt>
                <c:pt idx="24265">
                  <c:v>-1197.0</c:v>
                </c:pt>
                <c:pt idx="24266">
                  <c:v>-150.0</c:v>
                </c:pt>
                <c:pt idx="24267">
                  <c:v>-7548.15</c:v>
                </c:pt>
                <c:pt idx="24268">
                  <c:v>-528727.21</c:v>
                </c:pt>
                <c:pt idx="24269">
                  <c:v>-15086.52</c:v>
                </c:pt>
                <c:pt idx="24270">
                  <c:v>-4203.43</c:v>
                </c:pt>
                <c:pt idx="24271">
                  <c:v>-990.0</c:v>
                </c:pt>
                <c:pt idx="24272">
                  <c:v>-902.22</c:v>
                </c:pt>
                <c:pt idx="24273">
                  <c:v>-191.38</c:v>
                </c:pt>
                <c:pt idx="24274">
                  <c:v>-160.0</c:v>
                </c:pt>
                <c:pt idx="24275">
                  <c:v>-3625.0</c:v>
                </c:pt>
                <c:pt idx="24276">
                  <c:v>-425.0</c:v>
                </c:pt>
                <c:pt idx="24277">
                  <c:v>-26371.25</c:v>
                </c:pt>
                <c:pt idx="24278">
                  <c:v>-1141.04</c:v>
                </c:pt>
                <c:pt idx="24279">
                  <c:v>-2239.87</c:v>
                </c:pt>
                <c:pt idx="24280">
                  <c:v>-7370.0</c:v>
                </c:pt>
                <c:pt idx="24281">
                  <c:v>-2000.0</c:v>
                </c:pt>
                <c:pt idx="24282">
                  <c:v>-197.92</c:v>
                </c:pt>
                <c:pt idx="24283">
                  <c:v>-2100.0</c:v>
                </c:pt>
                <c:pt idx="24284">
                  <c:v>-4905.97</c:v>
                </c:pt>
                <c:pt idx="24285">
                  <c:v>-3830.87</c:v>
                </c:pt>
                <c:pt idx="24286">
                  <c:v>-1586.04</c:v>
                </c:pt>
                <c:pt idx="24287">
                  <c:v>-217.84</c:v>
                </c:pt>
                <c:pt idx="24288">
                  <c:v>-0.01</c:v>
                </c:pt>
                <c:pt idx="24289">
                  <c:v>-88.0</c:v>
                </c:pt>
                <c:pt idx="24290">
                  <c:v>-65.2</c:v>
                </c:pt>
                <c:pt idx="24291">
                  <c:v>-15690.6</c:v>
                </c:pt>
                <c:pt idx="24292">
                  <c:v>-10807.99</c:v>
                </c:pt>
                <c:pt idx="24293">
                  <c:v>-8.83</c:v>
                </c:pt>
                <c:pt idx="24294">
                  <c:v>-500.0</c:v>
                </c:pt>
                <c:pt idx="24295">
                  <c:v>-120.0</c:v>
                </c:pt>
                <c:pt idx="24296">
                  <c:v>-1497.33</c:v>
                </c:pt>
                <c:pt idx="24297">
                  <c:v>-73.4</c:v>
                </c:pt>
                <c:pt idx="24298">
                  <c:v>-1293.32</c:v>
                </c:pt>
                <c:pt idx="24299">
                  <c:v>-1305.44</c:v>
                </c:pt>
                <c:pt idx="24300">
                  <c:v>-16537.25</c:v>
                </c:pt>
                <c:pt idx="24301">
                  <c:v>-2390.75</c:v>
                </c:pt>
                <c:pt idx="24302">
                  <c:v>-160.0</c:v>
                </c:pt>
                <c:pt idx="24303">
                  <c:v>-10239.65</c:v>
                </c:pt>
                <c:pt idx="24304">
                  <c:v>-2400.0</c:v>
                </c:pt>
                <c:pt idx="24305">
                  <c:v>-20000.0</c:v>
                </c:pt>
                <c:pt idx="24306">
                  <c:v>-5440.97</c:v>
                </c:pt>
                <c:pt idx="24307">
                  <c:v>-1187.6</c:v>
                </c:pt>
                <c:pt idx="24308">
                  <c:v>-1938.5</c:v>
                </c:pt>
                <c:pt idx="24309">
                  <c:v>-20000.0</c:v>
                </c:pt>
                <c:pt idx="24310">
                  <c:v>-7562.58</c:v>
                </c:pt>
                <c:pt idx="24311">
                  <c:v>-6.0</c:v>
                </c:pt>
                <c:pt idx="24312">
                  <c:v>-191.78</c:v>
                </c:pt>
                <c:pt idx="24313">
                  <c:v>-1060.0</c:v>
                </c:pt>
                <c:pt idx="24314">
                  <c:v>-8063.86</c:v>
                </c:pt>
                <c:pt idx="24315">
                  <c:v>-879.09</c:v>
                </c:pt>
                <c:pt idx="24316">
                  <c:v>-235260.0</c:v>
                </c:pt>
                <c:pt idx="24317">
                  <c:v>-338.0</c:v>
                </c:pt>
                <c:pt idx="24318">
                  <c:v>-8100.0</c:v>
                </c:pt>
                <c:pt idx="24319">
                  <c:v>-21.76</c:v>
                </c:pt>
                <c:pt idx="24320">
                  <c:v>-459.97</c:v>
                </c:pt>
                <c:pt idx="24321">
                  <c:v>-8647.41</c:v>
                </c:pt>
                <c:pt idx="24322">
                  <c:v>-691.0</c:v>
                </c:pt>
                <c:pt idx="24323">
                  <c:v>-11793.0</c:v>
                </c:pt>
                <c:pt idx="24324">
                  <c:v>-23.54</c:v>
                </c:pt>
                <c:pt idx="24325">
                  <c:v>-20004.04</c:v>
                </c:pt>
                <c:pt idx="24326">
                  <c:v>-1703.76</c:v>
                </c:pt>
                <c:pt idx="24327">
                  <c:v>-11847.73</c:v>
                </c:pt>
                <c:pt idx="24328">
                  <c:v>-452.91</c:v>
                </c:pt>
                <c:pt idx="24329">
                  <c:v>-131.0</c:v>
                </c:pt>
                <c:pt idx="24330">
                  <c:v>-36873.48</c:v>
                </c:pt>
                <c:pt idx="24331">
                  <c:v>-6652.54</c:v>
                </c:pt>
                <c:pt idx="24332">
                  <c:v>-287.2799999999999</c:v>
                </c:pt>
                <c:pt idx="24333">
                  <c:v>-32.57</c:v>
                </c:pt>
                <c:pt idx="24334">
                  <c:v>-2421.9</c:v>
                </c:pt>
                <c:pt idx="24335">
                  <c:v>-192.25</c:v>
                </c:pt>
                <c:pt idx="24336">
                  <c:v>-5350.36</c:v>
                </c:pt>
                <c:pt idx="24337">
                  <c:v>-5000.0</c:v>
                </c:pt>
                <c:pt idx="24338">
                  <c:v>-6084.48</c:v>
                </c:pt>
                <c:pt idx="24339">
                  <c:v>-14564.18</c:v>
                </c:pt>
                <c:pt idx="24340">
                  <c:v>-210.5</c:v>
                </c:pt>
                <c:pt idx="24341">
                  <c:v>-0.49</c:v>
                </c:pt>
                <c:pt idx="24342">
                  <c:v>-31377.0</c:v>
                </c:pt>
                <c:pt idx="24343">
                  <c:v>-1027.13</c:v>
                </c:pt>
                <c:pt idx="24344">
                  <c:v>-6355.0</c:v>
                </c:pt>
                <c:pt idx="24345">
                  <c:v>-669.8399999999979</c:v>
                </c:pt>
                <c:pt idx="24346">
                  <c:v>-235940.5</c:v>
                </c:pt>
                <c:pt idx="24347">
                  <c:v>-1475.0</c:v>
                </c:pt>
                <c:pt idx="24348">
                  <c:v>-1000.0</c:v>
                </c:pt>
                <c:pt idx="24349">
                  <c:v>-9462.94</c:v>
                </c:pt>
                <c:pt idx="24350">
                  <c:v>-80685.77</c:v>
                </c:pt>
                <c:pt idx="24351">
                  <c:v>-1511.0</c:v>
                </c:pt>
                <c:pt idx="24352">
                  <c:v>-9984.61</c:v>
                </c:pt>
                <c:pt idx="24353">
                  <c:v>-1506.52</c:v>
                </c:pt>
                <c:pt idx="24354">
                  <c:v>-342.0</c:v>
                </c:pt>
                <c:pt idx="24355">
                  <c:v>-16.62</c:v>
                </c:pt>
                <c:pt idx="24356">
                  <c:v>-5754.0</c:v>
                </c:pt>
                <c:pt idx="24357">
                  <c:v>-5000.0</c:v>
                </c:pt>
                <c:pt idx="24358">
                  <c:v>-301.55</c:v>
                </c:pt>
                <c:pt idx="24359">
                  <c:v>-6937.07</c:v>
                </c:pt>
                <c:pt idx="24360">
                  <c:v>-2803.48</c:v>
                </c:pt>
                <c:pt idx="24361">
                  <c:v>-2230.0</c:v>
                </c:pt>
                <c:pt idx="24362">
                  <c:v>-258.0</c:v>
                </c:pt>
                <c:pt idx="24363">
                  <c:v>-1308.93</c:v>
                </c:pt>
                <c:pt idx="24364">
                  <c:v>-1797.81</c:v>
                </c:pt>
                <c:pt idx="24365">
                  <c:v>-5823.23</c:v>
                </c:pt>
                <c:pt idx="24366">
                  <c:v>0.0</c:v>
                </c:pt>
                <c:pt idx="24367">
                  <c:v>-7974.57</c:v>
                </c:pt>
                <c:pt idx="24368">
                  <c:v>-15508.68</c:v>
                </c:pt>
                <c:pt idx="24369">
                  <c:v>-773.0</c:v>
                </c:pt>
                <c:pt idx="24370">
                  <c:v>-23030.0</c:v>
                </c:pt>
                <c:pt idx="24371">
                  <c:v>-1744.0</c:v>
                </c:pt>
                <c:pt idx="24372">
                  <c:v>-30.72</c:v>
                </c:pt>
                <c:pt idx="24373">
                  <c:v>-315558.0</c:v>
                </c:pt>
                <c:pt idx="24374">
                  <c:v>-7822.0</c:v>
                </c:pt>
                <c:pt idx="24375">
                  <c:v>-40500.0</c:v>
                </c:pt>
                <c:pt idx="24376">
                  <c:v>-43000.0</c:v>
                </c:pt>
                <c:pt idx="24377">
                  <c:v>-3974.0</c:v>
                </c:pt>
                <c:pt idx="24378">
                  <c:v>-11391.0</c:v>
                </c:pt>
                <c:pt idx="24379">
                  <c:v>-425.74</c:v>
                </c:pt>
                <c:pt idx="24380">
                  <c:v>-100.0</c:v>
                </c:pt>
                <c:pt idx="24381">
                  <c:v>-200.0</c:v>
                </c:pt>
                <c:pt idx="24382">
                  <c:v>-1700.0</c:v>
                </c:pt>
                <c:pt idx="24383">
                  <c:v>-2652.88</c:v>
                </c:pt>
                <c:pt idx="24384">
                  <c:v>-2055.0</c:v>
                </c:pt>
                <c:pt idx="24385">
                  <c:v>-575.0</c:v>
                </c:pt>
                <c:pt idx="24386">
                  <c:v>-1107.26</c:v>
                </c:pt>
                <c:pt idx="24387">
                  <c:v>-0.4</c:v>
                </c:pt>
                <c:pt idx="24388">
                  <c:v>-10.66</c:v>
                </c:pt>
                <c:pt idx="24389">
                  <c:v>-6151.96</c:v>
                </c:pt>
                <c:pt idx="24390">
                  <c:v>-10549.67</c:v>
                </c:pt>
                <c:pt idx="24391">
                  <c:v>-20637.0</c:v>
                </c:pt>
                <c:pt idx="24392">
                  <c:v>-3501.7</c:v>
                </c:pt>
                <c:pt idx="24393">
                  <c:v>-450.0</c:v>
                </c:pt>
                <c:pt idx="24394">
                  <c:v>-3000.0</c:v>
                </c:pt>
                <c:pt idx="24395">
                  <c:v>-1711.0</c:v>
                </c:pt>
                <c:pt idx="24396">
                  <c:v>-3413.87</c:v>
                </c:pt>
                <c:pt idx="24397">
                  <c:v>-228576.18</c:v>
                </c:pt>
                <c:pt idx="24398">
                  <c:v>-1143.0</c:v>
                </c:pt>
                <c:pt idx="24399">
                  <c:v>-624.0</c:v>
                </c:pt>
                <c:pt idx="24400">
                  <c:v>-149414.79</c:v>
                </c:pt>
                <c:pt idx="24401">
                  <c:v>-1812.5</c:v>
                </c:pt>
                <c:pt idx="24402">
                  <c:v>-80.27</c:v>
                </c:pt>
                <c:pt idx="24403">
                  <c:v>-4916.79</c:v>
                </c:pt>
                <c:pt idx="24404">
                  <c:v>-120.0</c:v>
                </c:pt>
                <c:pt idx="24405">
                  <c:v>-2500.0</c:v>
                </c:pt>
                <c:pt idx="24406">
                  <c:v>-3100.0</c:v>
                </c:pt>
                <c:pt idx="24407">
                  <c:v>-3311.0</c:v>
                </c:pt>
                <c:pt idx="24408">
                  <c:v>-690.87</c:v>
                </c:pt>
                <c:pt idx="24409">
                  <c:v>-22677.85</c:v>
                </c:pt>
                <c:pt idx="24410">
                  <c:v>-3891.17</c:v>
                </c:pt>
                <c:pt idx="24411">
                  <c:v>-3750.0</c:v>
                </c:pt>
                <c:pt idx="24412">
                  <c:v>-3750.0</c:v>
                </c:pt>
                <c:pt idx="24413">
                  <c:v>-50000.0</c:v>
                </c:pt>
                <c:pt idx="24414">
                  <c:v>-191.34</c:v>
                </c:pt>
                <c:pt idx="24415">
                  <c:v>-595.0</c:v>
                </c:pt>
                <c:pt idx="24416">
                  <c:v>-258.3</c:v>
                </c:pt>
                <c:pt idx="24417">
                  <c:v>-270.0</c:v>
                </c:pt>
                <c:pt idx="24418">
                  <c:v>-102.85</c:v>
                </c:pt>
                <c:pt idx="24419">
                  <c:v>-1095.0</c:v>
                </c:pt>
                <c:pt idx="24420">
                  <c:v>-2090.0</c:v>
                </c:pt>
                <c:pt idx="24421">
                  <c:v>-727.7</c:v>
                </c:pt>
                <c:pt idx="24422">
                  <c:v>-2664.29</c:v>
                </c:pt>
                <c:pt idx="24423">
                  <c:v>-1250.0</c:v>
                </c:pt>
                <c:pt idx="24424">
                  <c:v>-27697.28</c:v>
                </c:pt>
                <c:pt idx="24425">
                  <c:v>-250.0</c:v>
                </c:pt>
                <c:pt idx="24426">
                  <c:v>-189.09</c:v>
                </c:pt>
                <c:pt idx="24427">
                  <c:v>-4000.0</c:v>
                </c:pt>
                <c:pt idx="24428">
                  <c:v>-9.71875779E6</c:v>
                </c:pt>
                <c:pt idx="24429">
                  <c:v>-80.14</c:v>
                </c:pt>
                <c:pt idx="24430">
                  <c:v>-6575.0</c:v>
                </c:pt>
                <c:pt idx="24431">
                  <c:v>-32625.0</c:v>
                </c:pt>
                <c:pt idx="24432">
                  <c:v>-5558.93</c:v>
                </c:pt>
                <c:pt idx="24433">
                  <c:v>-1424.99</c:v>
                </c:pt>
                <c:pt idx="24434">
                  <c:v>-535.0</c:v>
                </c:pt>
                <c:pt idx="24435">
                  <c:v>-1682.5</c:v>
                </c:pt>
                <c:pt idx="24436">
                  <c:v>-3300.0</c:v>
                </c:pt>
                <c:pt idx="24437">
                  <c:v>-2013.73</c:v>
                </c:pt>
                <c:pt idx="24438">
                  <c:v>-163.61</c:v>
                </c:pt>
                <c:pt idx="24439">
                  <c:v>-2750.56</c:v>
                </c:pt>
                <c:pt idx="24440">
                  <c:v>-12847.0</c:v>
                </c:pt>
                <c:pt idx="24441">
                  <c:v>-21.22</c:v>
                </c:pt>
                <c:pt idx="24442">
                  <c:v>-4.14</c:v>
                </c:pt>
                <c:pt idx="24443">
                  <c:v>-31.83</c:v>
                </c:pt>
                <c:pt idx="24444">
                  <c:v>-11.59</c:v>
                </c:pt>
                <c:pt idx="24445">
                  <c:v>-27219.51</c:v>
                </c:pt>
                <c:pt idx="24446">
                  <c:v>-7542.05</c:v>
                </c:pt>
                <c:pt idx="24447">
                  <c:v>-14000.0</c:v>
                </c:pt>
                <c:pt idx="24448">
                  <c:v>-6013.8</c:v>
                </c:pt>
                <c:pt idx="24449">
                  <c:v>-16010.64</c:v>
                </c:pt>
                <c:pt idx="24450">
                  <c:v>-76.1</c:v>
                </c:pt>
                <c:pt idx="24451">
                  <c:v>-7.0</c:v>
                </c:pt>
                <c:pt idx="24452">
                  <c:v>-150.0</c:v>
                </c:pt>
                <c:pt idx="24453">
                  <c:v>-5486.0</c:v>
                </c:pt>
                <c:pt idx="24454">
                  <c:v>-557.04</c:v>
                </c:pt>
                <c:pt idx="24455">
                  <c:v>-3230.0</c:v>
                </c:pt>
                <c:pt idx="24456">
                  <c:v>-831.8099999999994</c:v>
                </c:pt>
                <c:pt idx="24457">
                  <c:v>-35342.64</c:v>
                </c:pt>
                <c:pt idx="24458">
                  <c:v>-2147.0</c:v>
                </c:pt>
                <c:pt idx="24459">
                  <c:v>-1840.0</c:v>
                </c:pt>
                <c:pt idx="24460">
                  <c:v>-8.0</c:v>
                </c:pt>
                <c:pt idx="24461">
                  <c:v>-4104.0</c:v>
                </c:pt>
                <c:pt idx="24462">
                  <c:v>-1914.25</c:v>
                </c:pt>
                <c:pt idx="24463">
                  <c:v>-8816.0</c:v>
                </c:pt>
                <c:pt idx="24464">
                  <c:v>-1080.0</c:v>
                </c:pt>
                <c:pt idx="24465">
                  <c:v>-1280.0</c:v>
                </c:pt>
                <c:pt idx="24466">
                  <c:v>-2015.38</c:v>
                </c:pt>
                <c:pt idx="24467">
                  <c:v>-1380.28</c:v>
                </c:pt>
                <c:pt idx="24468">
                  <c:v>-2799.0</c:v>
                </c:pt>
                <c:pt idx="24469">
                  <c:v>-4443.7</c:v>
                </c:pt>
                <c:pt idx="24470">
                  <c:v>-560.0</c:v>
                </c:pt>
                <c:pt idx="24471">
                  <c:v>-52.85</c:v>
                </c:pt>
                <c:pt idx="24472">
                  <c:v>-42287.26</c:v>
                </c:pt>
                <c:pt idx="24473">
                  <c:v>-28.79</c:v>
                </c:pt>
                <c:pt idx="24474">
                  <c:v>-13.94</c:v>
                </c:pt>
                <c:pt idx="24475">
                  <c:v>-7937.87</c:v>
                </c:pt>
                <c:pt idx="24476">
                  <c:v>-6395.13</c:v>
                </c:pt>
                <c:pt idx="24477">
                  <c:v>-161.44</c:v>
                </c:pt>
                <c:pt idx="24478">
                  <c:v>-12519.5</c:v>
                </c:pt>
                <c:pt idx="24479">
                  <c:v>-100.0</c:v>
                </c:pt>
                <c:pt idx="24480">
                  <c:v>-4346.74</c:v>
                </c:pt>
                <c:pt idx="24481">
                  <c:v>-5575.86</c:v>
                </c:pt>
                <c:pt idx="24482">
                  <c:v>-1537.11</c:v>
                </c:pt>
                <c:pt idx="24483">
                  <c:v>-1460.89</c:v>
                </c:pt>
                <c:pt idx="24484">
                  <c:v>-1885.0</c:v>
                </c:pt>
                <c:pt idx="24485">
                  <c:v>-6910.5</c:v>
                </c:pt>
                <c:pt idx="24486">
                  <c:v>-8570.98</c:v>
                </c:pt>
                <c:pt idx="24487">
                  <c:v>-462.0</c:v>
                </c:pt>
                <c:pt idx="24488">
                  <c:v>-916.8</c:v>
                </c:pt>
                <c:pt idx="24489">
                  <c:v>-802.4</c:v>
                </c:pt>
                <c:pt idx="24490">
                  <c:v>-8.31</c:v>
                </c:pt>
                <c:pt idx="24491">
                  <c:v>-51002.21</c:v>
                </c:pt>
                <c:pt idx="24492">
                  <c:v>-2290.0</c:v>
                </c:pt>
                <c:pt idx="24493">
                  <c:v>-13106.4</c:v>
                </c:pt>
                <c:pt idx="24494">
                  <c:v>-1300.0</c:v>
                </c:pt>
                <c:pt idx="24495">
                  <c:v>0.0</c:v>
                </c:pt>
                <c:pt idx="24496">
                  <c:v>-250.0</c:v>
                </c:pt>
                <c:pt idx="24497">
                  <c:v>-2224.57</c:v>
                </c:pt>
                <c:pt idx="24498">
                  <c:v>-6390.37</c:v>
                </c:pt>
                <c:pt idx="24499">
                  <c:v>-311.02</c:v>
                </c:pt>
                <c:pt idx="24500">
                  <c:v>-1542.0</c:v>
                </c:pt>
                <c:pt idx="24501">
                  <c:v>-970.24</c:v>
                </c:pt>
                <c:pt idx="24502">
                  <c:v>-1372.52</c:v>
                </c:pt>
                <c:pt idx="24503">
                  <c:v>-36.66</c:v>
                </c:pt>
                <c:pt idx="24504">
                  <c:v>-8137.56</c:v>
                </c:pt>
                <c:pt idx="24505">
                  <c:v>-100.0</c:v>
                </c:pt>
                <c:pt idx="24506">
                  <c:v>-500.0</c:v>
                </c:pt>
                <c:pt idx="24507">
                  <c:v>-5331.94</c:v>
                </c:pt>
                <c:pt idx="24508">
                  <c:v>-4647.18</c:v>
                </c:pt>
                <c:pt idx="24509">
                  <c:v>-5.0</c:v>
                </c:pt>
                <c:pt idx="24510">
                  <c:v>-1227.88</c:v>
                </c:pt>
                <c:pt idx="24511">
                  <c:v>-4.57</c:v>
                </c:pt>
                <c:pt idx="24512">
                  <c:v>-150.0</c:v>
                </c:pt>
                <c:pt idx="24513">
                  <c:v>-24098.01</c:v>
                </c:pt>
                <c:pt idx="24514">
                  <c:v>0.0</c:v>
                </c:pt>
                <c:pt idx="24515">
                  <c:v>-1314.5</c:v>
                </c:pt>
                <c:pt idx="24516">
                  <c:v>-50000.0</c:v>
                </c:pt>
                <c:pt idx="24517">
                  <c:v>-6500.0</c:v>
                </c:pt>
                <c:pt idx="24518">
                  <c:v>-5344.28</c:v>
                </c:pt>
                <c:pt idx="24519">
                  <c:v>-1403.0</c:v>
                </c:pt>
                <c:pt idx="24520">
                  <c:v>-165.0</c:v>
                </c:pt>
                <c:pt idx="24521">
                  <c:v>-198.48</c:v>
                </c:pt>
                <c:pt idx="24522">
                  <c:v>-2309.44</c:v>
                </c:pt>
                <c:pt idx="24523">
                  <c:v>-3094.0</c:v>
                </c:pt>
                <c:pt idx="24524">
                  <c:v>-11417.34</c:v>
                </c:pt>
                <c:pt idx="24525">
                  <c:v>-21528.32</c:v>
                </c:pt>
                <c:pt idx="24526">
                  <c:v>-548.75</c:v>
                </c:pt>
                <c:pt idx="24527">
                  <c:v>-250.0</c:v>
                </c:pt>
                <c:pt idx="24528">
                  <c:v>-105.0</c:v>
                </c:pt>
                <c:pt idx="24529">
                  <c:v>-9817.48</c:v>
                </c:pt>
                <c:pt idx="24530">
                  <c:v>-1307.73</c:v>
                </c:pt>
                <c:pt idx="24531">
                  <c:v>-1751.92</c:v>
                </c:pt>
                <c:pt idx="24532">
                  <c:v>-1381.0</c:v>
                </c:pt>
                <c:pt idx="24533">
                  <c:v>-3.6</c:v>
                </c:pt>
                <c:pt idx="24534">
                  <c:v>-2300.0</c:v>
                </c:pt>
                <c:pt idx="24535">
                  <c:v>-120.0</c:v>
                </c:pt>
                <c:pt idx="24536">
                  <c:v>-183.0</c:v>
                </c:pt>
                <c:pt idx="24537">
                  <c:v>-108.0</c:v>
                </c:pt>
                <c:pt idx="24538">
                  <c:v>-104.0</c:v>
                </c:pt>
                <c:pt idx="24539">
                  <c:v>-3161.41</c:v>
                </c:pt>
                <c:pt idx="24540">
                  <c:v>-320.0</c:v>
                </c:pt>
                <c:pt idx="24541">
                  <c:v>-320.0</c:v>
                </c:pt>
                <c:pt idx="24542">
                  <c:v>-261.0</c:v>
                </c:pt>
                <c:pt idx="24543">
                  <c:v>-2000.0</c:v>
                </c:pt>
                <c:pt idx="24544">
                  <c:v>-579.64</c:v>
                </c:pt>
                <c:pt idx="24545">
                  <c:v>0.0</c:v>
                </c:pt>
                <c:pt idx="24546">
                  <c:v>-1411.12</c:v>
                </c:pt>
                <c:pt idx="24547">
                  <c:v>-200.0</c:v>
                </c:pt>
                <c:pt idx="24548">
                  <c:v>-15087.44</c:v>
                </c:pt>
                <c:pt idx="24549">
                  <c:v>-21191.25</c:v>
                </c:pt>
                <c:pt idx="24550">
                  <c:v>-1212.0</c:v>
                </c:pt>
                <c:pt idx="24551">
                  <c:v>-5100.0</c:v>
                </c:pt>
                <c:pt idx="24552">
                  <c:v>-1170.9</c:v>
                </c:pt>
                <c:pt idx="24553">
                  <c:v>-500.0</c:v>
                </c:pt>
                <c:pt idx="24554">
                  <c:v>-210.0</c:v>
                </c:pt>
                <c:pt idx="24555">
                  <c:v>-6064.12</c:v>
                </c:pt>
                <c:pt idx="24556">
                  <c:v>-1056.0</c:v>
                </c:pt>
                <c:pt idx="24557">
                  <c:v>-3750.0</c:v>
                </c:pt>
                <c:pt idx="24558">
                  <c:v>-30000.0</c:v>
                </c:pt>
                <c:pt idx="24559">
                  <c:v>-218.72</c:v>
                </c:pt>
                <c:pt idx="24560">
                  <c:v>-22.32</c:v>
                </c:pt>
                <c:pt idx="24561">
                  <c:v>-22.32</c:v>
                </c:pt>
                <c:pt idx="24562">
                  <c:v>-371758.74</c:v>
                </c:pt>
                <c:pt idx="24563">
                  <c:v>-445.0</c:v>
                </c:pt>
                <c:pt idx="24564">
                  <c:v>-497.8</c:v>
                </c:pt>
                <c:pt idx="24565">
                  <c:v>-57.0</c:v>
                </c:pt>
                <c:pt idx="24566">
                  <c:v>-1320.39</c:v>
                </c:pt>
                <c:pt idx="24567">
                  <c:v>-1268.3</c:v>
                </c:pt>
                <c:pt idx="24568">
                  <c:v>-3219.49</c:v>
                </c:pt>
                <c:pt idx="24569">
                  <c:v>-4462.2</c:v>
                </c:pt>
                <c:pt idx="24570">
                  <c:v>-5604.66</c:v>
                </c:pt>
                <c:pt idx="24571">
                  <c:v>-14060.81</c:v>
                </c:pt>
                <c:pt idx="24572">
                  <c:v>-14060.81</c:v>
                </c:pt>
                <c:pt idx="24573">
                  <c:v>-9375.0</c:v>
                </c:pt>
                <c:pt idx="24574">
                  <c:v>-450.83</c:v>
                </c:pt>
                <c:pt idx="24575">
                  <c:v>-3790.0</c:v>
                </c:pt>
                <c:pt idx="24576">
                  <c:v>-1900.0</c:v>
                </c:pt>
                <c:pt idx="24577">
                  <c:v>-1098.04</c:v>
                </c:pt>
                <c:pt idx="24578">
                  <c:v>-2509.92</c:v>
                </c:pt>
                <c:pt idx="24579">
                  <c:v>-1072.76</c:v>
                </c:pt>
                <c:pt idx="24580">
                  <c:v>-164.13</c:v>
                </c:pt>
                <c:pt idx="24581">
                  <c:v>-87335.0</c:v>
                </c:pt>
                <c:pt idx="24582">
                  <c:v>-1400.0</c:v>
                </c:pt>
                <c:pt idx="24583">
                  <c:v>-254.51</c:v>
                </c:pt>
                <c:pt idx="24584">
                  <c:v>-683.3399999999979</c:v>
                </c:pt>
                <c:pt idx="24585">
                  <c:v>-2706.05</c:v>
                </c:pt>
                <c:pt idx="24586">
                  <c:v>-5.09</c:v>
                </c:pt>
                <c:pt idx="24587">
                  <c:v>-1397.47</c:v>
                </c:pt>
                <c:pt idx="24588">
                  <c:v>-729.0</c:v>
                </c:pt>
                <c:pt idx="24589">
                  <c:v>-1374.4</c:v>
                </c:pt>
                <c:pt idx="24590">
                  <c:v>-1105.18</c:v>
                </c:pt>
                <c:pt idx="24591">
                  <c:v>-1374.4</c:v>
                </c:pt>
                <c:pt idx="24592">
                  <c:v>-3000.0</c:v>
                </c:pt>
                <c:pt idx="24593">
                  <c:v>-6.58</c:v>
                </c:pt>
                <c:pt idx="24594">
                  <c:v>-15.67</c:v>
                </c:pt>
                <c:pt idx="24595">
                  <c:v>-23116.94</c:v>
                </c:pt>
                <c:pt idx="24596">
                  <c:v>-10880.09</c:v>
                </c:pt>
                <c:pt idx="24597">
                  <c:v>-7845.39</c:v>
                </c:pt>
                <c:pt idx="24598">
                  <c:v>-295.5</c:v>
                </c:pt>
                <c:pt idx="24599">
                  <c:v>-1013.0</c:v>
                </c:pt>
                <c:pt idx="24600">
                  <c:v>-249231.53</c:v>
                </c:pt>
                <c:pt idx="24601">
                  <c:v>-51000.0</c:v>
                </c:pt>
                <c:pt idx="24602">
                  <c:v>-69949.0</c:v>
                </c:pt>
                <c:pt idx="24603">
                  <c:v>-3104.2</c:v>
                </c:pt>
                <c:pt idx="24604">
                  <c:v>-874.9399999999994</c:v>
                </c:pt>
                <c:pt idx="24605">
                  <c:v>-861.51</c:v>
                </c:pt>
                <c:pt idx="24606">
                  <c:v>-777.12</c:v>
                </c:pt>
                <c:pt idx="24607">
                  <c:v>-134.25</c:v>
                </c:pt>
                <c:pt idx="24608">
                  <c:v>-1756.27</c:v>
                </c:pt>
                <c:pt idx="24609">
                  <c:v>-165.62</c:v>
                </c:pt>
                <c:pt idx="24610">
                  <c:v>-2727.52</c:v>
                </c:pt>
                <c:pt idx="24611">
                  <c:v>-323.0</c:v>
                </c:pt>
                <c:pt idx="24612">
                  <c:v>-3400.0</c:v>
                </c:pt>
                <c:pt idx="24613">
                  <c:v>-200.0</c:v>
                </c:pt>
                <c:pt idx="24614">
                  <c:v>-150.0</c:v>
                </c:pt>
                <c:pt idx="24615">
                  <c:v>-200.0</c:v>
                </c:pt>
                <c:pt idx="24616">
                  <c:v>-2181.29</c:v>
                </c:pt>
                <c:pt idx="24617">
                  <c:v>-882.4599999999994</c:v>
                </c:pt>
                <c:pt idx="24618">
                  <c:v>-20.0</c:v>
                </c:pt>
                <c:pt idx="24619">
                  <c:v>-3990.0</c:v>
                </c:pt>
                <c:pt idx="24620">
                  <c:v>-33500.0</c:v>
                </c:pt>
                <c:pt idx="24621">
                  <c:v>-2446.0</c:v>
                </c:pt>
                <c:pt idx="24622">
                  <c:v>-900.0</c:v>
                </c:pt>
                <c:pt idx="24623">
                  <c:v>-500.0</c:v>
                </c:pt>
                <c:pt idx="24624">
                  <c:v>-7500.0</c:v>
                </c:pt>
                <c:pt idx="24625">
                  <c:v>-3147.77</c:v>
                </c:pt>
                <c:pt idx="24626">
                  <c:v>-1000.0</c:v>
                </c:pt>
                <c:pt idx="24627">
                  <c:v>-6321.38</c:v>
                </c:pt>
                <c:pt idx="24628">
                  <c:v>-810.3299999999994</c:v>
                </c:pt>
                <c:pt idx="24629">
                  <c:v>347.76</c:v>
                </c:pt>
                <c:pt idx="24630">
                  <c:v>369.55</c:v>
                </c:pt>
                <c:pt idx="24631">
                  <c:v>-6337.3</c:v>
                </c:pt>
                <c:pt idx="24632">
                  <c:v>-11.0</c:v>
                </c:pt>
                <c:pt idx="24633">
                  <c:v>-20.0</c:v>
                </c:pt>
                <c:pt idx="24634">
                  <c:v>-94.7</c:v>
                </c:pt>
                <c:pt idx="24635">
                  <c:v>-7.0</c:v>
                </c:pt>
                <c:pt idx="24636">
                  <c:v>-4333.21</c:v>
                </c:pt>
                <c:pt idx="24637">
                  <c:v>-7.0</c:v>
                </c:pt>
                <c:pt idx="24638">
                  <c:v>-1.5</c:v>
                </c:pt>
                <c:pt idx="24639">
                  <c:v>-87.0</c:v>
                </c:pt>
                <c:pt idx="24640">
                  <c:v>-201303.09</c:v>
                </c:pt>
                <c:pt idx="24641">
                  <c:v>-156.17</c:v>
                </c:pt>
                <c:pt idx="24642">
                  <c:v>-515.2</c:v>
                </c:pt>
                <c:pt idx="24643">
                  <c:v>-227.0</c:v>
                </c:pt>
                <c:pt idx="24644">
                  <c:v>-3601.84</c:v>
                </c:pt>
                <c:pt idx="24645">
                  <c:v>-40500.0</c:v>
                </c:pt>
                <c:pt idx="24646">
                  <c:v>-135.0</c:v>
                </c:pt>
                <c:pt idx="24647">
                  <c:v>-5090.7</c:v>
                </c:pt>
                <c:pt idx="24648">
                  <c:v>-2000.0</c:v>
                </c:pt>
                <c:pt idx="24649">
                  <c:v>-2122.0</c:v>
                </c:pt>
                <c:pt idx="24650">
                  <c:v>-1308.92</c:v>
                </c:pt>
                <c:pt idx="24651">
                  <c:v>-2069.0</c:v>
                </c:pt>
                <c:pt idx="24652">
                  <c:v>0.0</c:v>
                </c:pt>
                <c:pt idx="24653">
                  <c:v>-241.0</c:v>
                </c:pt>
                <c:pt idx="24654">
                  <c:v>-15.0</c:v>
                </c:pt>
                <c:pt idx="24655">
                  <c:v>-21.0</c:v>
                </c:pt>
                <c:pt idx="24656">
                  <c:v>-29478.0</c:v>
                </c:pt>
                <c:pt idx="24657">
                  <c:v>-19644.19</c:v>
                </c:pt>
                <c:pt idx="24658">
                  <c:v>-2073.85</c:v>
                </c:pt>
                <c:pt idx="24659">
                  <c:v>-2765.29</c:v>
                </c:pt>
                <c:pt idx="24660">
                  <c:v>-112975.49</c:v>
                </c:pt>
                <c:pt idx="24661">
                  <c:v>-892.5</c:v>
                </c:pt>
                <c:pt idx="24662">
                  <c:v>-1950.0</c:v>
                </c:pt>
                <c:pt idx="24663">
                  <c:v>-425.0</c:v>
                </c:pt>
                <c:pt idx="24664">
                  <c:v>-2302.21</c:v>
                </c:pt>
                <c:pt idx="24665">
                  <c:v>-10.0</c:v>
                </c:pt>
                <c:pt idx="24666">
                  <c:v>-11.0</c:v>
                </c:pt>
                <c:pt idx="24667">
                  <c:v>-4590.0</c:v>
                </c:pt>
                <c:pt idx="24668">
                  <c:v>-264.82</c:v>
                </c:pt>
                <c:pt idx="24669">
                  <c:v>-7023.05</c:v>
                </c:pt>
                <c:pt idx="24670">
                  <c:v>-14369.4</c:v>
                </c:pt>
                <c:pt idx="24671">
                  <c:v>-261.6</c:v>
                </c:pt>
                <c:pt idx="24672">
                  <c:v>-6644.85</c:v>
                </c:pt>
                <c:pt idx="24673">
                  <c:v>-1103.0</c:v>
                </c:pt>
                <c:pt idx="24674">
                  <c:v>-5000.0</c:v>
                </c:pt>
                <c:pt idx="24675">
                  <c:v>0.0</c:v>
                </c:pt>
                <c:pt idx="24676">
                  <c:v>-1080.5</c:v>
                </c:pt>
                <c:pt idx="24677">
                  <c:v>-1850.0</c:v>
                </c:pt>
                <c:pt idx="24678">
                  <c:v>-1702.73</c:v>
                </c:pt>
                <c:pt idx="24679">
                  <c:v>-1822.26</c:v>
                </c:pt>
                <c:pt idx="24680">
                  <c:v>-54870.0</c:v>
                </c:pt>
                <c:pt idx="24681">
                  <c:v>-4339.76</c:v>
                </c:pt>
                <c:pt idx="24682">
                  <c:v>-1344.68</c:v>
                </c:pt>
                <c:pt idx="24683">
                  <c:v>-1250.75</c:v>
                </c:pt>
                <c:pt idx="24684">
                  <c:v>-786.48</c:v>
                </c:pt>
                <c:pt idx="24685">
                  <c:v>-9306.0</c:v>
                </c:pt>
                <c:pt idx="24686">
                  <c:v>-50.01</c:v>
                </c:pt>
                <c:pt idx="24687">
                  <c:v>-15.24</c:v>
                </c:pt>
                <c:pt idx="24688">
                  <c:v>-5934.22</c:v>
                </c:pt>
                <c:pt idx="24689">
                  <c:v>-118.0</c:v>
                </c:pt>
                <c:pt idx="24690">
                  <c:v>-5687.0</c:v>
                </c:pt>
                <c:pt idx="24691">
                  <c:v>-117095.52</c:v>
                </c:pt>
                <c:pt idx="24692">
                  <c:v>-2500.0</c:v>
                </c:pt>
                <c:pt idx="24693">
                  <c:v>-1105.0</c:v>
                </c:pt>
                <c:pt idx="24694">
                  <c:v>-4857.26</c:v>
                </c:pt>
                <c:pt idx="24695">
                  <c:v>-2121.58</c:v>
                </c:pt>
                <c:pt idx="24696">
                  <c:v>-18065.61</c:v>
                </c:pt>
                <c:pt idx="24697">
                  <c:v>-1500.0</c:v>
                </c:pt>
                <c:pt idx="24698">
                  <c:v>-1806.3</c:v>
                </c:pt>
                <c:pt idx="24699">
                  <c:v>-1752.72</c:v>
                </c:pt>
                <c:pt idx="24700">
                  <c:v>-20589.62</c:v>
                </c:pt>
                <c:pt idx="24701">
                  <c:v>-13591.12</c:v>
                </c:pt>
                <c:pt idx="24702">
                  <c:v>-469.89</c:v>
                </c:pt>
                <c:pt idx="24703">
                  <c:v>-9165.9</c:v>
                </c:pt>
                <c:pt idx="24704">
                  <c:v>-1076.64</c:v>
                </c:pt>
                <c:pt idx="24705">
                  <c:v>-367.56</c:v>
                </c:pt>
                <c:pt idx="24706">
                  <c:v>0.0</c:v>
                </c:pt>
                <c:pt idx="24707">
                  <c:v>-8.140000000000001</c:v>
                </c:pt>
                <c:pt idx="24708">
                  <c:v>-0.27</c:v>
                </c:pt>
                <c:pt idx="24709">
                  <c:v>-208.88</c:v>
                </c:pt>
                <c:pt idx="24710">
                  <c:v>-1.8E6</c:v>
                </c:pt>
                <c:pt idx="24711">
                  <c:v>-3366.97</c:v>
                </c:pt>
                <c:pt idx="24712">
                  <c:v>-1000.0</c:v>
                </c:pt>
                <c:pt idx="24713">
                  <c:v>-200.0</c:v>
                </c:pt>
                <c:pt idx="24714">
                  <c:v>-4000.0</c:v>
                </c:pt>
                <c:pt idx="24715">
                  <c:v>-1332.0</c:v>
                </c:pt>
                <c:pt idx="24716">
                  <c:v>-3284.0</c:v>
                </c:pt>
                <c:pt idx="24717">
                  <c:v>-204.44</c:v>
                </c:pt>
                <c:pt idx="24718">
                  <c:v>-7218.17</c:v>
                </c:pt>
                <c:pt idx="24719">
                  <c:v>-1107.85</c:v>
                </c:pt>
                <c:pt idx="24720">
                  <c:v>-95.0</c:v>
                </c:pt>
                <c:pt idx="24721">
                  <c:v>-75.5</c:v>
                </c:pt>
                <c:pt idx="24722">
                  <c:v>40.7</c:v>
                </c:pt>
                <c:pt idx="24723">
                  <c:v>-164.07</c:v>
                </c:pt>
                <c:pt idx="24724">
                  <c:v>-122.79</c:v>
                </c:pt>
                <c:pt idx="24725">
                  <c:v>-1000.0</c:v>
                </c:pt>
                <c:pt idx="24726">
                  <c:v>-1000.0</c:v>
                </c:pt>
                <c:pt idx="24727">
                  <c:v>-4375.0</c:v>
                </c:pt>
                <c:pt idx="24728">
                  <c:v>-59.05</c:v>
                </c:pt>
                <c:pt idx="24729">
                  <c:v>-189.0</c:v>
                </c:pt>
                <c:pt idx="24730">
                  <c:v>-138.17</c:v>
                </c:pt>
                <c:pt idx="24731">
                  <c:v>-4.21</c:v>
                </c:pt>
                <c:pt idx="24732">
                  <c:v>-337.46</c:v>
                </c:pt>
                <c:pt idx="24733">
                  <c:v>-3736.4</c:v>
                </c:pt>
                <c:pt idx="24734">
                  <c:v>-853.97</c:v>
                </c:pt>
                <c:pt idx="24735">
                  <c:v>-7560.64</c:v>
                </c:pt>
                <c:pt idx="24736">
                  <c:v>-1026.38</c:v>
                </c:pt>
                <c:pt idx="24737">
                  <c:v>-315.0</c:v>
                </c:pt>
                <c:pt idx="24738">
                  <c:v>-4218.0</c:v>
                </c:pt>
                <c:pt idx="24739">
                  <c:v>-13490.9</c:v>
                </c:pt>
                <c:pt idx="24740">
                  <c:v>-132.74</c:v>
                </c:pt>
                <c:pt idx="24741">
                  <c:v>-316.5</c:v>
                </c:pt>
                <c:pt idx="24742">
                  <c:v>-339.56</c:v>
                </c:pt>
                <c:pt idx="24743">
                  <c:v>-500.0</c:v>
                </c:pt>
                <c:pt idx="24744">
                  <c:v>-1981.53</c:v>
                </c:pt>
                <c:pt idx="24745">
                  <c:v>-2.2</c:v>
                </c:pt>
                <c:pt idx="24746">
                  <c:v>-1007.82</c:v>
                </c:pt>
                <c:pt idx="24747">
                  <c:v>-1356.65</c:v>
                </c:pt>
                <c:pt idx="24748">
                  <c:v>-1354.0</c:v>
                </c:pt>
                <c:pt idx="24749">
                  <c:v>-2000.0</c:v>
                </c:pt>
                <c:pt idx="24750">
                  <c:v>-6.57786552E7</c:v>
                </c:pt>
                <c:pt idx="24751">
                  <c:v>-6540.75</c:v>
                </c:pt>
                <c:pt idx="24752">
                  <c:v>-5242.59</c:v>
                </c:pt>
                <c:pt idx="24753">
                  <c:v>-43209.0</c:v>
                </c:pt>
                <c:pt idx="24754">
                  <c:v>-7095.08</c:v>
                </c:pt>
                <c:pt idx="24755">
                  <c:v>-162.72</c:v>
                </c:pt>
                <c:pt idx="24756">
                  <c:v>-217980.0</c:v>
                </c:pt>
                <c:pt idx="24757">
                  <c:v>-1300.0</c:v>
                </c:pt>
                <c:pt idx="24758">
                  <c:v>-3410.39</c:v>
                </c:pt>
                <c:pt idx="24759">
                  <c:v>-4079.49</c:v>
                </c:pt>
                <c:pt idx="24760">
                  <c:v>-2000.0</c:v>
                </c:pt>
                <c:pt idx="24761">
                  <c:v>-489.64</c:v>
                </c:pt>
                <c:pt idx="24762">
                  <c:v>0.0</c:v>
                </c:pt>
                <c:pt idx="24763">
                  <c:v>-2400.0</c:v>
                </c:pt>
                <c:pt idx="24764">
                  <c:v>-2429.45</c:v>
                </c:pt>
                <c:pt idx="24765">
                  <c:v>-5000.0</c:v>
                </c:pt>
                <c:pt idx="24766">
                  <c:v>-1150.0</c:v>
                </c:pt>
                <c:pt idx="24767">
                  <c:v>-519.4499999999994</c:v>
                </c:pt>
                <c:pt idx="24768">
                  <c:v>-3738.72</c:v>
                </c:pt>
                <c:pt idx="24769">
                  <c:v>0.0</c:v>
                </c:pt>
                <c:pt idx="24770">
                  <c:v>-2000.0</c:v>
                </c:pt>
                <c:pt idx="24771">
                  <c:v>-2000.0</c:v>
                </c:pt>
                <c:pt idx="24772">
                  <c:v>-1481.5</c:v>
                </c:pt>
                <c:pt idx="24773">
                  <c:v>-7633.0</c:v>
                </c:pt>
                <c:pt idx="24774">
                  <c:v>-910.0</c:v>
                </c:pt>
                <c:pt idx="24775">
                  <c:v>-805.0</c:v>
                </c:pt>
                <c:pt idx="24776">
                  <c:v>-1105.0</c:v>
                </c:pt>
                <c:pt idx="24777">
                  <c:v>-1769.74</c:v>
                </c:pt>
                <c:pt idx="24778">
                  <c:v>-1748.26</c:v>
                </c:pt>
                <c:pt idx="24779">
                  <c:v>-141.26</c:v>
                </c:pt>
                <c:pt idx="24780">
                  <c:v>-2022.5</c:v>
                </c:pt>
                <c:pt idx="24781">
                  <c:v>-1000.0</c:v>
                </c:pt>
                <c:pt idx="24782">
                  <c:v>-1066.83</c:v>
                </c:pt>
                <c:pt idx="24783">
                  <c:v>-191.2</c:v>
                </c:pt>
                <c:pt idx="24784">
                  <c:v>-111.18</c:v>
                </c:pt>
                <c:pt idx="24785">
                  <c:v>-1000.0</c:v>
                </c:pt>
                <c:pt idx="24786">
                  <c:v>-1011.5</c:v>
                </c:pt>
                <c:pt idx="24787">
                  <c:v>-795.4</c:v>
                </c:pt>
                <c:pt idx="24788">
                  <c:v>-1487.5</c:v>
                </c:pt>
                <c:pt idx="24789">
                  <c:v>-443.4</c:v>
                </c:pt>
                <c:pt idx="24790">
                  <c:v>-2283.25</c:v>
                </c:pt>
                <c:pt idx="24791">
                  <c:v>-250.0</c:v>
                </c:pt>
                <c:pt idx="24792">
                  <c:v>131.69</c:v>
                </c:pt>
                <c:pt idx="24793">
                  <c:v>-5041.28</c:v>
                </c:pt>
                <c:pt idx="24794">
                  <c:v>-787.5</c:v>
                </c:pt>
                <c:pt idx="24795">
                  <c:v>-791.88</c:v>
                </c:pt>
                <c:pt idx="24796">
                  <c:v>-68381.57</c:v>
                </c:pt>
                <c:pt idx="24797">
                  <c:v>-8050.51</c:v>
                </c:pt>
                <c:pt idx="24798">
                  <c:v>-62970.91</c:v>
                </c:pt>
                <c:pt idx="24799">
                  <c:v>-15570.0</c:v>
                </c:pt>
                <c:pt idx="24800">
                  <c:v>-621.98</c:v>
                </c:pt>
                <c:pt idx="24801">
                  <c:v>-60500.0</c:v>
                </c:pt>
                <c:pt idx="24802">
                  <c:v>-28033.55</c:v>
                </c:pt>
                <c:pt idx="24803">
                  <c:v>-3333.27</c:v>
                </c:pt>
                <c:pt idx="24804">
                  <c:v>-2117.67</c:v>
                </c:pt>
                <c:pt idx="24805">
                  <c:v>-130.0</c:v>
                </c:pt>
                <c:pt idx="24806">
                  <c:v>-1185.0</c:v>
                </c:pt>
                <c:pt idx="24807">
                  <c:v>-7931.41</c:v>
                </c:pt>
                <c:pt idx="24808">
                  <c:v>-4232.45</c:v>
                </c:pt>
                <c:pt idx="24809">
                  <c:v>-650.0</c:v>
                </c:pt>
                <c:pt idx="24810">
                  <c:v>0.0</c:v>
                </c:pt>
                <c:pt idx="24811">
                  <c:v>-250.0</c:v>
                </c:pt>
                <c:pt idx="24812">
                  <c:v>-1660.69</c:v>
                </c:pt>
                <c:pt idx="24813">
                  <c:v>-300.0</c:v>
                </c:pt>
                <c:pt idx="24814">
                  <c:v>-1554.79</c:v>
                </c:pt>
                <c:pt idx="24815">
                  <c:v>-2960.72</c:v>
                </c:pt>
                <c:pt idx="24816">
                  <c:v>-1737.96</c:v>
                </c:pt>
                <c:pt idx="24817">
                  <c:v>-2942.07</c:v>
                </c:pt>
                <c:pt idx="24818">
                  <c:v>-1038.06</c:v>
                </c:pt>
                <c:pt idx="24819">
                  <c:v>-1591.0</c:v>
                </c:pt>
                <c:pt idx="24820">
                  <c:v>-1297.17</c:v>
                </c:pt>
                <c:pt idx="24821">
                  <c:v>-2500.0</c:v>
                </c:pt>
                <c:pt idx="24822">
                  <c:v>-249.0</c:v>
                </c:pt>
                <c:pt idx="24823">
                  <c:v>-460.27</c:v>
                </c:pt>
                <c:pt idx="24824">
                  <c:v>-10751.3</c:v>
                </c:pt>
                <c:pt idx="24825">
                  <c:v>-803.0</c:v>
                </c:pt>
                <c:pt idx="24826">
                  <c:v>-23351.84</c:v>
                </c:pt>
                <c:pt idx="24827">
                  <c:v>-1136.81</c:v>
                </c:pt>
                <c:pt idx="24828">
                  <c:v>-139.77</c:v>
                </c:pt>
                <c:pt idx="24829">
                  <c:v>-1.070412733E7</c:v>
                </c:pt>
                <c:pt idx="24830">
                  <c:v>-0.01</c:v>
                </c:pt>
                <c:pt idx="24831">
                  <c:v>-19.21</c:v>
                </c:pt>
                <c:pt idx="24832">
                  <c:v>-6.083333333E7</c:v>
                </c:pt>
                <c:pt idx="24833">
                  <c:v>-3080.0</c:v>
                </c:pt>
                <c:pt idx="24834">
                  <c:v>-5000.0</c:v>
                </c:pt>
                <c:pt idx="24835">
                  <c:v>-1259.8</c:v>
                </c:pt>
                <c:pt idx="24836">
                  <c:v>-1408.98</c:v>
                </c:pt>
                <c:pt idx="24837">
                  <c:v>-13824.07</c:v>
                </c:pt>
                <c:pt idx="24838">
                  <c:v>-1132.0</c:v>
                </c:pt>
                <c:pt idx="24839">
                  <c:v>-340.0</c:v>
                </c:pt>
                <c:pt idx="24840">
                  <c:v>-1327.52</c:v>
                </c:pt>
                <c:pt idx="24841">
                  <c:v>-1288.0</c:v>
                </c:pt>
                <c:pt idx="24842">
                  <c:v>-12267.89</c:v>
                </c:pt>
                <c:pt idx="24843">
                  <c:v>-1250.0</c:v>
                </c:pt>
                <c:pt idx="24844">
                  <c:v>-1000.0</c:v>
                </c:pt>
                <c:pt idx="24845">
                  <c:v>-14712.31</c:v>
                </c:pt>
                <c:pt idx="24846">
                  <c:v>-29019.96</c:v>
                </c:pt>
                <c:pt idx="24847">
                  <c:v>-2370.0</c:v>
                </c:pt>
                <c:pt idx="24848">
                  <c:v>-53.91</c:v>
                </c:pt>
                <c:pt idx="24849">
                  <c:v>-12.73</c:v>
                </c:pt>
                <c:pt idx="24850">
                  <c:v>-332.5</c:v>
                </c:pt>
                <c:pt idx="24851">
                  <c:v>-1522.0</c:v>
                </c:pt>
                <c:pt idx="24852">
                  <c:v>-750.0</c:v>
                </c:pt>
                <c:pt idx="24853">
                  <c:v>-1784.95</c:v>
                </c:pt>
                <c:pt idx="24854">
                  <c:v>-60.0</c:v>
                </c:pt>
                <c:pt idx="24855">
                  <c:v>-523.07</c:v>
                </c:pt>
                <c:pt idx="24856">
                  <c:v>-3400.51</c:v>
                </c:pt>
                <c:pt idx="24857">
                  <c:v>-2500.0</c:v>
                </c:pt>
                <c:pt idx="24858">
                  <c:v>-5015.0</c:v>
                </c:pt>
                <c:pt idx="24859">
                  <c:v>-5000.0</c:v>
                </c:pt>
                <c:pt idx="24860">
                  <c:v>-2180.0</c:v>
                </c:pt>
                <c:pt idx="24861">
                  <c:v>-4120.0</c:v>
                </c:pt>
                <c:pt idx="24862">
                  <c:v>-16.48999999999998</c:v>
                </c:pt>
                <c:pt idx="24863">
                  <c:v>-4984.7</c:v>
                </c:pt>
                <c:pt idx="24864">
                  <c:v>-5802.71</c:v>
                </c:pt>
                <c:pt idx="24865">
                  <c:v>-5802.71</c:v>
                </c:pt>
                <c:pt idx="24866">
                  <c:v>-551.11</c:v>
                </c:pt>
                <c:pt idx="24867">
                  <c:v>-120.0</c:v>
                </c:pt>
                <c:pt idx="24868">
                  <c:v>-135.56</c:v>
                </c:pt>
                <c:pt idx="24869">
                  <c:v>-743.92</c:v>
                </c:pt>
                <c:pt idx="24870">
                  <c:v>-478.51</c:v>
                </c:pt>
                <c:pt idx="24871">
                  <c:v>-2961.72</c:v>
                </c:pt>
                <c:pt idx="24872">
                  <c:v>-106500.18</c:v>
                </c:pt>
                <c:pt idx="24873">
                  <c:v>-4084.02</c:v>
                </c:pt>
                <c:pt idx="24874">
                  <c:v>-2200.0</c:v>
                </c:pt>
                <c:pt idx="24875">
                  <c:v>-1810.89</c:v>
                </c:pt>
                <c:pt idx="24876">
                  <c:v>-11605.41</c:v>
                </c:pt>
                <c:pt idx="24877">
                  <c:v>-30735.83</c:v>
                </c:pt>
                <c:pt idx="24878">
                  <c:v>-2165.0</c:v>
                </c:pt>
                <c:pt idx="24879">
                  <c:v>-12.4</c:v>
                </c:pt>
                <c:pt idx="24880">
                  <c:v>-1235.0</c:v>
                </c:pt>
                <c:pt idx="24881">
                  <c:v>-89.9</c:v>
                </c:pt>
                <c:pt idx="24882">
                  <c:v>-50.0</c:v>
                </c:pt>
                <c:pt idx="24883">
                  <c:v>-429.0</c:v>
                </c:pt>
                <c:pt idx="24884">
                  <c:v>-200.0</c:v>
                </c:pt>
                <c:pt idx="24885">
                  <c:v>-120.0</c:v>
                </c:pt>
                <c:pt idx="24886">
                  <c:v>-1022.0</c:v>
                </c:pt>
                <c:pt idx="24887">
                  <c:v>-10428.73</c:v>
                </c:pt>
                <c:pt idx="24888">
                  <c:v>-4800.0</c:v>
                </c:pt>
                <c:pt idx="24889">
                  <c:v>-47000.0</c:v>
                </c:pt>
                <c:pt idx="24890">
                  <c:v>-1744.6</c:v>
                </c:pt>
                <c:pt idx="24891">
                  <c:v>-876.9399999999994</c:v>
                </c:pt>
                <c:pt idx="24892">
                  <c:v>-1924.0</c:v>
                </c:pt>
                <c:pt idx="24893">
                  <c:v>-945.72</c:v>
                </c:pt>
                <c:pt idx="24894">
                  <c:v>-436.87</c:v>
                </c:pt>
                <c:pt idx="24895">
                  <c:v>-8510.98</c:v>
                </c:pt>
                <c:pt idx="24896">
                  <c:v>-7525.64</c:v>
                </c:pt>
                <c:pt idx="24897">
                  <c:v>-13000.0</c:v>
                </c:pt>
                <c:pt idx="24898">
                  <c:v>-557.0</c:v>
                </c:pt>
                <c:pt idx="24899">
                  <c:v>-7936.59</c:v>
                </c:pt>
                <c:pt idx="24900">
                  <c:v>-2313.24</c:v>
                </c:pt>
                <c:pt idx="24901">
                  <c:v>-2723.0</c:v>
                </c:pt>
                <c:pt idx="24902">
                  <c:v>-1488.0</c:v>
                </c:pt>
                <c:pt idx="24903">
                  <c:v>-33242.09</c:v>
                </c:pt>
                <c:pt idx="24904">
                  <c:v>-116.3</c:v>
                </c:pt>
                <c:pt idx="24905">
                  <c:v>-153.44</c:v>
                </c:pt>
                <c:pt idx="24906">
                  <c:v>-14.5</c:v>
                </c:pt>
                <c:pt idx="24907">
                  <c:v>-1069.1</c:v>
                </c:pt>
                <c:pt idx="24908">
                  <c:v>-4288.0</c:v>
                </c:pt>
                <c:pt idx="24909">
                  <c:v>-14.78</c:v>
                </c:pt>
                <c:pt idx="24910">
                  <c:v>-2300.0</c:v>
                </c:pt>
                <c:pt idx="24911">
                  <c:v>-1552.5</c:v>
                </c:pt>
                <c:pt idx="24912">
                  <c:v>-150.0</c:v>
                </c:pt>
                <c:pt idx="24913">
                  <c:v>0.0</c:v>
                </c:pt>
                <c:pt idx="24914">
                  <c:v>-26.57</c:v>
                </c:pt>
                <c:pt idx="24915">
                  <c:v>-10427.11</c:v>
                </c:pt>
                <c:pt idx="24916">
                  <c:v>-7510.25</c:v>
                </c:pt>
                <c:pt idx="24917">
                  <c:v>-5420.56</c:v>
                </c:pt>
                <c:pt idx="24918">
                  <c:v>-4.74</c:v>
                </c:pt>
                <c:pt idx="24919">
                  <c:v>-161.0</c:v>
                </c:pt>
                <c:pt idx="24920">
                  <c:v>-754.08</c:v>
                </c:pt>
                <c:pt idx="24921">
                  <c:v>-9943.69</c:v>
                </c:pt>
                <c:pt idx="24922">
                  <c:v>-248.75</c:v>
                </c:pt>
                <c:pt idx="24923">
                  <c:v>-1400.0</c:v>
                </c:pt>
                <c:pt idx="24924">
                  <c:v>-1680.0</c:v>
                </c:pt>
                <c:pt idx="24925">
                  <c:v>-1602.94</c:v>
                </c:pt>
                <c:pt idx="24926">
                  <c:v>-2473.85</c:v>
                </c:pt>
                <c:pt idx="24927">
                  <c:v>-841.0</c:v>
                </c:pt>
                <c:pt idx="24928">
                  <c:v>-8045.09</c:v>
                </c:pt>
                <c:pt idx="24929">
                  <c:v>-1228.5</c:v>
                </c:pt>
                <c:pt idx="24930">
                  <c:v>-5072.67</c:v>
                </c:pt>
                <c:pt idx="24931">
                  <c:v>-2763.89</c:v>
                </c:pt>
                <c:pt idx="24932">
                  <c:v>-922.68</c:v>
                </c:pt>
                <c:pt idx="24933">
                  <c:v>-12.58</c:v>
                </c:pt>
                <c:pt idx="24934">
                  <c:v>-9053.959999999908</c:v>
                </c:pt>
                <c:pt idx="24935">
                  <c:v>-6570.12</c:v>
                </c:pt>
                <c:pt idx="24936">
                  <c:v>-1830.0</c:v>
                </c:pt>
                <c:pt idx="24937">
                  <c:v>-7125.0</c:v>
                </c:pt>
                <c:pt idx="24938">
                  <c:v>-1825.0</c:v>
                </c:pt>
                <c:pt idx="24939">
                  <c:v>-456.2</c:v>
                </c:pt>
                <c:pt idx="24940">
                  <c:v>-11298.36</c:v>
                </c:pt>
                <c:pt idx="24941">
                  <c:v>-37604.87</c:v>
                </c:pt>
                <c:pt idx="24942">
                  <c:v>-483.34</c:v>
                </c:pt>
                <c:pt idx="24943">
                  <c:v>-1050.0</c:v>
                </c:pt>
                <c:pt idx="24944">
                  <c:v>-289.0</c:v>
                </c:pt>
                <c:pt idx="24945">
                  <c:v>-2015.66</c:v>
                </c:pt>
                <c:pt idx="24946">
                  <c:v>-280.24</c:v>
                </c:pt>
                <c:pt idx="24947">
                  <c:v>-180.0</c:v>
                </c:pt>
                <c:pt idx="24948">
                  <c:v>-1175.0</c:v>
                </c:pt>
                <c:pt idx="24949">
                  <c:v>-250.0</c:v>
                </c:pt>
                <c:pt idx="24950">
                  <c:v>-832.02</c:v>
                </c:pt>
                <c:pt idx="24951">
                  <c:v>-2776.0</c:v>
                </c:pt>
                <c:pt idx="24952">
                  <c:v>-150.0</c:v>
                </c:pt>
                <c:pt idx="24953">
                  <c:v>-11.08</c:v>
                </c:pt>
                <c:pt idx="24954">
                  <c:v>-3918.93</c:v>
                </c:pt>
                <c:pt idx="24955">
                  <c:v>-10251.13</c:v>
                </c:pt>
                <c:pt idx="24956">
                  <c:v>-6486.84</c:v>
                </c:pt>
                <c:pt idx="24957">
                  <c:v>-4483.0</c:v>
                </c:pt>
                <c:pt idx="24958">
                  <c:v>-6076.84</c:v>
                </c:pt>
                <c:pt idx="24959">
                  <c:v>-4000.0</c:v>
                </c:pt>
                <c:pt idx="24960">
                  <c:v>-1750.0</c:v>
                </c:pt>
                <c:pt idx="24961">
                  <c:v>-200.0</c:v>
                </c:pt>
                <c:pt idx="24962">
                  <c:v>-222330.0</c:v>
                </c:pt>
                <c:pt idx="24963">
                  <c:v>-2045.26</c:v>
                </c:pt>
                <c:pt idx="24964">
                  <c:v>-2266.58</c:v>
                </c:pt>
                <c:pt idx="24965">
                  <c:v>-280.24</c:v>
                </c:pt>
                <c:pt idx="24966">
                  <c:v>-1160.28</c:v>
                </c:pt>
                <c:pt idx="24967">
                  <c:v>-714.73</c:v>
                </c:pt>
                <c:pt idx="24968">
                  <c:v>-2922.19</c:v>
                </c:pt>
                <c:pt idx="24969">
                  <c:v>-280.24</c:v>
                </c:pt>
                <c:pt idx="24970">
                  <c:v>-135.62</c:v>
                </c:pt>
                <c:pt idx="24971">
                  <c:v>-2.73</c:v>
                </c:pt>
                <c:pt idx="24972">
                  <c:v>-9662.67</c:v>
                </c:pt>
                <c:pt idx="24973">
                  <c:v>-1084.81</c:v>
                </c:pt>
                <c:pt idx="24974">
                  <c:v>-813.3199999999994</c:v>
                </c:pt>
                <c:pt idx="24975">
                  <c:v>-5391.91</c:v>
                </c:pt>
                <c:pt idx="24976">
                  <c:v>-13631.71</c:v>
                </c:pt>
                <c:pt idx="24977">
                  <c:v>-22033.22</c:v>
                </c:pt>
                <c:pt idx="24978">
                  <c:v>-3479.0</c:v>
                </c:pt>
                <c:pt idx="24979">
                  <c:v>-2570.5</c:v>
                </c:pt>
                <c:pt idx="24980">
                  <c:v>-1012.5</c:v>
                </c:pt>
                <c:pt idx="24981">
                  <c:v>-4382.97</c:v>
                </c:pt>
                <c:pt idx="24982">
                  <c:v>-1183.83</c:v>
                </c:pt>
                <c:pt idx="24983">
                  <c:v>-1784.0</c:v>
                </c:pt>
                <c:pt idx="24984">
                  <c:v>-14405.0</c:v>
                </c:pt>
                <c:pt idx="24985">
                  <c:v>-1134.0</c:v>
                </c:pt>
                <c:pt idx="24986">
                  <c:v>-9564.32</c:v>
                </c:pt>
                <c:pt idx="24987">
                  <c:v>-200.0</c:v>
                </c:pt>
                <c:pt idx="24988">
                  <c:v>-2000.0</c:v>
                </c:pt>
                <c:pt idx="24989">
                  <c:v>-177.6</c:v>
                </c:pt>
                <c:pt idx="24990">
                  <c:v>-8.65</c:v>
                </c:pt>
                <c:pt idx="24991">
                  <c:v>-3834.0</c:v>
                </c:pt>
                <c:pt idx="24992">
                  <c:v>-250.0</c:v>
                </c:pt>
                <c:pt idx="24993">
                  <c:v>-120.0</c:v>
                </c:pt>
                <c:pt idx="24994">
                  <c:v>-2100.0</c:v>
                </c:pt>
                <c:pt idx="24995">
                  <c:v>-1423.87</c:v>
                </c:pt>
                <c:pt idx="24996">
                  <c:v>-195.72</c:v>
                </c:pt>
                <c:pt idx="24997">
                  <c:v>-250.0</c:v>
                </c:pt>
                <c:pt idx="24998">
                  <c:v>-1732.0</c:v>
                </c:pt>
                <c:pt idx="24999">
                  <c:v>-7366.5</c:v>
                </c:pt>
                <c:pt idx="25000">
                  <c:v>-2000.0</c:v>
                </c:pt>
                <c:pt idx="25001">
                  <c:v>-6307.12</c:v>
                </c:pt>
                <c:pt idx="25002">
                  <c:v>-9009.17</c:v>
                </c:pt>
                <c:pt idx="25003">
                  <c:v>-144.37</c:v>
                </c:pt>
                <c:pt idx="25004">
                  <c:v>-17.8</c:v>
                </c:pt>
                <c:pt idx="25005">
                  <c:v>-16.22</c:v>
                </c:pt>
                <c:pt idx="25006">
                  <c:v>-509.72</c:v>
                </c:pt>
                <c:pt idx="25007">
                  <c:v>-752.4399999999994</c:v>
                </c:pt>
                <c:pt idx="25008">
                  <c:v>-9251.33</c:v>
                </c:pt>
                <c:pt idx="25009">
                  <c:v>-1149.14</c:v>
                </c:pt>
                <c:pt idx="25010">
                  <c:v>-25156.34</c:v>
                </c:pt>
                <c:pt idx="25011">
                  <c:v>-35097.79</c:v>
                </c:pt>
                <c:pt idx="25012">
                  <c:v>-7090.42</c:v>
                </c:pt>
                <c:pt idx="25013">
                  <c:v>-212020.0</c:v>
                </c:pt>
                <c:pt idx="25014">
                  <c:v>-1098.43</c:v>
                </c:pt>
                <c:pt idx="25015">
                  <c:v>-5823.08</c:v>
                </c:pt>
                <c:pt idx="25016">
                  <c:v>-2408.6</c:v>
                </c:pt>
                <c:pt idx="25017">
                  <c:v>-1815.9</c:v>
                </c:pt>
                <c:pt idx="25018">
                  <c:v>-32494.49</c:v>
                </c:pt>
                <c:pt idx="25019">
                  <c:v>-380.95</c:v>
                </c:pt>
                <c:pt idx="25020">
                  <c:v>-2388.74</c:v>
                </c:pt>
                <c:pt idx="25021">
                  <c:v>-76.5</c:v>
                </c:pt>
                <c:pt idx="25022">
                  <c:v>-76.5</c:v>
                </c:pt>
                <c:pt idx="25023">
                  <c:v>-804.24</c:v>
                </c:pt>
                <c:pt idx="25024">
                  <c:v>-802.87</c:v>
                </c:pt>
                <c:pt idx="25025">
                  <c:v>-2080.0</c:v>
                </c:pt>
                <c:pt idx="25026">
                  <c:v>-120.0</c:v>
                </c:pt>
                <c:pt idx="25027">
                  <c:v>-200.0</c:v>
                </c:pt>
                <c:pt idx="25028">
                  <c:v>-1500.0</c:v>
                </c:pt>
                <c:pt idx="25029">
                  <c:v>-4750.0</c:v>
                </c:pt>
                <c:pt idx="25030">
                  <c:v>-2268.9</c:v>
                </c:pt>
                <c:pt idx="25031">
                  <c:v>-5426.27</c:v>
                </c:pt>
                <c:pt idx="25032">
                  <c:v>-1200.0</c:v>
                </c:pt>
                <c:pt idx="25033">
                  <c:v>-1159.11</c:v>
                </c:pt>
                <c:pt idx="25034">
                  <c:v>-3212.83</c:v>
                </c:pt>
                <c:pt idx="25035">
                  <c:v>-14.0</c:v>
                </c:pt>
                <c:pt idx="25036">
                  <c:v>-133.0</c:v>
                </c:pt>
                <c:pt idx="25037">
                  <c:v>-19280.0</c:v>
                </c:pt>
                <c:pt idx="25038">
                  <c:v>-931.78</c:v>
                </c:pt>
                <c:pt idx="25039">
                  <c:v>-1200.18</c:v>
                </c:pt>
                <c:pt idx="25040">
                  <c:v>-7.119999999999997</c:v>
                </c:pt>
                <c:pt idx="25041">
                  <c:v>-5994.1</c:v>
                </c:pt>
                <c:pt idx="25042">
                  <c:v>-8107.71</c:v>
                </c:pt>
                <c:pt idx="25043">
                  <c:v>-17519.23</c:v>
                </c:pt>
                <c:pt idx="25044">
                  <c:v>602.0</c:v>
                </c:pt>
                <c:pt idx="25045">
                  <c:v>-294.58</c:v>
                </c:pt>
                <c:pt idx="25046">
                  <c:v>-139.46</c:v>
                </c:pt>
                <c:pt idx="25047">
                  <c:v>-26500.0</c:v>
                </c:pt>
                <c:pt idx="25048">
                  <c:v>-3378.0</c:v>
                </c:pt>
                <c:pt idx="25049">
                  <c:v>-7174.0</c:v>
                </c:pt>
                <c:pt idx="25050">
                  <c:v>-520.79</c:v>
                </c:pt>
                <c:pt idx="25051">
                  <c:v>-905.42</c:v>
                </c:pt>
                <c:pt idx="25052">
                  <c:v>-1447.96</c:v>
                </c:pt>
                <c:pt idx="25053">
                  <c:v>-110.0</c:v>
                </c:pt>
                <c:pt idx="25054">
                  <c:v>-478.7</c:v>
                </c:pt>
                <c:pt idx="25055">
                  <c:v>-7080.0</c:v>
                </c:pt>
                <c:pt idx="25056">
                  <c:v>-21685.14</c:v>
                </c:pt>
                <c:pt idx="25057">
                  <c:v>-5834.0</c:v>
                </c:pt>
                <c:pt idx="25058">
                  <c:v>-2954.5</c:v>
                </c:pt>
                <c:pt idx="25059">
                  <c:v>-2921.52</c:v>
                </c:pt>
                <c:pt idx="25060">
                  <c:v>-3422.32</c:v>
                </c:pt>
                <c:pt idx="25061">
                  <c:v>-2611.96</c:v>
                </c:pt>
                <c:pt idx="25062">
                  <c:v>-9783.94</c:v>
                </c:pt>
                <c:pt idx="25063">
                  <c:v>-32.0</c:v>
                </c:pt>
                <c:pt idx="25064">
                  <c:v>-24.72</c:v>
                </c:pt>
                <c:pt idx="25065">
                  <c:v>-1555.12</c:v>
                </c:pt>
                <c:pt idx="25066">
                  <c:v>-1225.0</c:v>
                </c:pt>
                <c:pt idx="25067">
                  <c:v>-810.42</c:v>
                </c:pt>
                <c:pt idx="25068">
                  <c:v>-933.75</c:v>
                </c:pt>
                <c:pt idx="25069">
                  <c:v>-6795.84</c:v>
                </c:pt>
                <c:pt idx="25070">
                  <c:v>-169.45</c:v>
                </c:pt>
                <c:pt idx="25071">
                  <c:v>-200.0</c:v>
                </c:pt>
                <c:pt idx="25072">
                  <c:v>-2500.0</c:v>
                </c:pt>
                <c:pt idx="25073">
                  <c:v>-158.5</c:v>
                </c:pt>
                <c:pt idx="25074">
                  <c:v>-1556.75</c:v>
                </c:pt>
                <c:pt idx="25075">
                  <c:v>643.68</c:v>
                </c:pt>
                <c:pt idx="25076">
                  <c:v>-1351.51</c:v>
                </c:pt>
                <c:pt idx="25077">
                  <c:v>-5232.87</c:v>
                </c:pt>
                <c:pt idx="25078">
                  <c:v>-2100.0</c:v>
                </c:pt>
                <c:pt idx="25079">
                  <c:v>-1366.22</c:v>
                </c:pt>
                <c:pt idx="25080">
                  <c:v>-3998.45</c:v>
                </c:pt>
                <c:pt idx="25081">
                  <c:v>-11357.14</c:v>
                </c:pt>
                <c:pt idx="25082">
                  <c:v>-2480.0</c:v>
                </c:pt>
                <c:pt idx="25083">
                  <c:v>-4323.07</c:v>
                </c:pt>
                <c:pt idx="25084">
                  <c:v>-2649.61</c:v>
                </c:pt>
                <c:pt idx="25085">
                  <c:v>-36000.0</c:v>
                </c:pt>
                <c:pt idx="25086">
                  <c:v>-2000.0</c:v>
                </c:pt>
                <c:pt idx="25087">
                  <c:v>-88087.07</c:v>
                </c:pt>
                <c:pt idx="25088">
                  <c:v>-10843.53</c:v>
                </c:pt>
                <c:pt idx="25089">
                  <c:v>-204.74</c:v>
                </c:pt>
                <c:pt idx="25090">
                  <c:v>-57.0</c:v>
                </c:pt>
                <c:pt idx="25091">
                  <c:v>-3613.09</c:v>
                </c:pt>
                <c:pt idx="25092">
                  <c:v>-21872.86</c:v>
                </c:pt>
                <c:pt idx="25093">
                  <c:v>-613.0</c:v>
                </c:pt>
                <c:pt idx="25094">
                  <c:v>-14497.5</c:v>
                </c:pt>
                <c:pt idx="25095">
                  <c:v>-531.9399999999994</c:v>
                </c:pt>
                <c:pt idx="25096">
                  <c:v>-12.63</c:v>
                </c:pt>
                <c:pt idx="25097">
                  <c:v>-576.1</c:v>
                </c:pt>
                <c:pt idx="25098">
                  <c:v>-5382.94</c:v>
                </c:pt>
                <c:pt idx="25099">
                  <c:v>-2019.44</c:v>
                </c:pt>
                <c:pt idx="25100">
                  <c:v>-500.0</c:v>
                </c:pt>
                <c:pt idx="25101">
                  <c:v>-2000.0</c:v>
                </c:pt>
                <c:pt idx="25102">
                  <c:v>-15666.98</c:v>
                </c:pt>
                <c:pt idx="25103">
                  <c:v>-475.0</c:v>
                </c:pt>
                <c:pt idx="25104">
                  <c:v>-1250.0</c:v>
                </c:pt>
                <c:pt idx="25105">
                  <c:v>-2539.0</c:v>
                </c:pt>
                <c:pt idx="25106">
                  <c:v>-1600.0</c:v>
                </c:pt>
                <c:pt idx="25107">
                  <c:v>-2187.5</c:v>
                </c:pt>
                <c:pt idx="25108">
                  <c:v>-2768.49</c:v>
                </c:pt>
                <c:pt idx="25109">
                  <c:v>-210.0</c:v>
                </c:pt>
                <c:pt idx="25110">
                  <c:v>-430.11</c:v>
                </c:pt>
                <c:pt idx="25111">
                  <c:v>-197918.49</c:v>
                </c:pt>
                <c:pt idx="25112">
                  <c:v>-17895.07</c:v>
                </c:pt>
                <c:pt idx="25113">
                  <c:v>-9217.53</c:v>
                </c:pt>
                <c:pt idx="25114">
                  <c:v>-27843.5</c:v>
                </c:pt>
                <c:pt idx="25115">
                  <c:v>-1190.74</c:v>
                </c:pt>
                <c:pt idx="25116">
                  <c:v>-3058.1</c:v>
                </c:pt>
                <c:pt idx="25117">
                  <c:v>-3500.0</c:v>
                </c:pt>
                <c:pt idx="25118">
                  <c:v>-1210.0</c:v>
                </c:pt>
                <c:pt idx="25119">
                  <c:v>-106.0</c:v>
                </c:pt>
                <c:pt idx="25120">
                  <c:v>-9097.58</c:v>
                </c:pt>
                <c:pt idx="25121">
                  <c:v>-2612.0</c:v>
                </c:pt>
                <c:pt idx="25122">
                  <c:v>-90807.0</c:v>
                </c:pt>
                <c:pt idx="25123">
                  <c:v>-1383.96</c:v>
                </c:pt>
                <c:pt idx="25124">
                  <c:v>-127897.31</c:v>
                </c:pt>
                <c:pt idx="25125">
                  <c:v>-18371.0</c:v>
                </c:pt>
                <c:pt idx="25126">
                  <c:v>-8500.0</c:v>
                </c:pt>
                <c:pt idx="25127">
                  <c:v>-1510.0</c:v>
                </c:pt>
                <c:pt idx="25128">
                  <c:v>-147.3</c:v>
                </c:pt>
                <c:pt idx="25129">
                  <c:v>-219.25</c:v>
                </c:pt>
                <c:pt idx="25130">
                  <c:v>-6902.9</c:v>
                </c:pt>
                <c:pt idx="25131">
                  <c:v>-6902.9</c:v>
                </c:pt>
                <c:pt idx="25132">
                  <c:v>-3764.5</c:v>
                </c:pt>
                <c:pt idx="25133">
                  <c:v>-3000.0</c:v>
                </c:pt>
                <c:pt idx="25134">
                  <c:v>-300.0</c:v>
                </c:pt>
                <c:pt idx="25135">
                  <c:v>-1504.8</c:v>
                </c:pt>
                <c:pt idx="25136">
                  <c:v>-5472.07</c:v>
                </c:pt>
                <c:pt idx="25137">
                  <c:v>-1450.0</c:v>
                </c:pt>
                <c:pt idx="25138">
                  <c:v>-216.0</c:v>
                </c:pt>
                <c:pt idx="25139">
                  <c:v>-1114.88</c:v>
                </c:pt>
                <c:pt idx="25140">
                  <c:v>-1361.34</c:v>
                </c:pt>
                <c:pt idx="25141">
                  <c:v>0.0</c:v>
                </c:pt>
                <c:pt idx="25142">
                  <c:v>0.0</c:v>
                </c:pt>
                <c:pt idx="25143">
                  <c:v>-1900.0</c:v>
                </c:pt>
                <c:pt idx="25144">
                  <c:v>-500.0</c:v>
                </c:pt>
                <c:pt idx="25145">
                  <c:v>-750.8399999999979</c:v>
                </c:pt>
                <c:pt idx="25146">
                  <c:v>-348.0</c:v>
                </c:pt>
                <c:pt idx="25147">
                  <c:v>-152.24</c:v>
                </c:pt>
                <c:pt idx="25148">
                  <c:v>-25800.0</c:v>
                </c:pt>
                <c:pt idx="25149">
                  <c:v>-5693.95</c:v>
                </c:pt>
                <c:pt idx="25150">
                  <c:v>-4335.87</c:v>
                </c:pt>
                <c:pt idx="25151">
                  <c:v>-3143.0</c:v>
                </c:pt>
                <c:pt idx="25152">
                  <c:v>-1277.0</c:v>
                </c:pt>
                <c:pt idx="25153">
                  <c:v>-851.0</c:v>
                </c:pt>
                <c:pt idx="25154">
                  <c:v>-857.0</c:v>
                </c:pt>
                <c:pt idx="25155">
                  <c:v>-1277.0</c:v>
                </c:pt>
                <c:pt idx="25156">
                  <c:v>-5967.74</c:v>
                </c:pt>
                <c:pt idx="25157">
                  <c:v>-370.6</c:v>
                </c:pt>
                <c:pt idx="25158">
                  <c:v>-966.23</c:v>
                </c:pt>
                <c:pt idx="25159">
                  <c:v>-47.29</c:v>
                </c:pt>
                <c:pt idx="25160">
                  <c:v>-7.0</c:v>
                </c:pt>
                <c:pt idx="25161">
                  <c:v>-1446.5</c:v>
                </c:pt>
                <c:pt idx="25162">
                  <c:v>-3250.0</c:v>
                </c:pt>
                <c:pt idx="25163">
                  <c:v>-321.97</c:v>
                </c:pt>
                <c:pt idx="25164">
                  <c:v>-570.6</c:v>
                </c:pt>
                <c:pt idx="25165">
                  <c:v>-585.4</c:v>
                </c:pt>
                <c:pt idx="25166">
                  <c:v>-848.8199999999994</c:v>
                </c:pt>
                <c:pt idx="25167">
                  <c:v>-1450.0</c:v>
                </c:pt>
                <c:pt idx="25168">
                  <c:v>-8.0344064E6</c:v>
                </c:pt>
                <c:pt idx="25169">
                  <c:v>-8.220000000000001</c:v>
                </c:pt>
                <c:pt idx="25170">
                  <c:v>-21635.0</c:v>
                </c:pt>
                <c:pt idx="25171">
                  <c:v>-7890.21</c:v>
                </c:pt>
                <c:pt idx="25172">
                  <c:v>-2153.0</c:v>
                </c:pt>
                <c:pt idx="25173">
                  <c:v>-634.2</c:v>
                </c:pt>
                <c:pt idx="25174">
                  <c:v>-3762.18</c:v>
                </c:pt>
                <c:pt idx="25175">
                  <c:v>-2663.84</c:v>
                </c:pt>
                <c:pt idx="25176">
                  <c:v>-998.19</c:v>
                </c:pt>
                <c:pt idx="25177">
                  <c:v>-180.0</c:v>
                </c:pt>
                <c:pt idx="25178">
                  <c:v>-2073.39</c:v>
                </c:pt>
                <c:pt idx="25179">
                  <c:v>-1700.0</c:v>
                </c:pt>
                <c:pt idx="25180">
                  <c:v>-1134.0</c:v>
                </c:pt>
                <c:pt idx="25181">
                  <c:v>-10957.3</c:v>
                </c:pt>
                <c:pt idx="25182">
                  <c:v>-3.07</c:v>
                </c:pt>
                <c:pt idx="25183">
                  <c:v>-3795.72</c:v>
                </c:pt>
                <c:pt idx="25184">
                  <c:v>-4047.5</c:v>
                </c:pt>
                <c:pt idx="25185">
                  <c:v>-1436.5</c:v>
                </c:pt>
                <c:pt idx="25186">
                  <c:v>-9759.0</c:v>
                </c:pt>
                <c:pt idx="25187">
                  <c:v>-444.8</c:v>
                </c:pt>
                <c:pt idx="25188">
                  <c:v>-111.2</c:v>
                </c:pt>
                <c:pt idx="25189">
                  <c:v>-735.0</c:v>
                </c:pt>
                <c:pt idx="25190">
                  <c:v>-0.07</c:v>
                </c:pt>
                <c:pt idx="25191">
                  <c:v>-258.0</c:v>
                </c:pt>
                <c:pt idx="25192">
                  <c:v>-609.3099999999994</c:v>
                </c:pt>
                <c:pt idx="25193">
                  <c:v>-5239.86</c:v>
                </c:pt>
                <c:pt idx="25194">
                  <c:v>-102.28</c:v>
                </c:pt>
                <c:pt idx="25195">
                  <c:v>-1598.0</c:v>
                </c:pt>
                <c:pt idx="25196">
                  <c:v>-1409.27</c:v>
                </c:pt>
                <c:pt idx="25197">
                  <c:v>-9840.17</c:v>
                </c:pt>
                <c:pt idx="25198">
                  <c:v>-26.36</c:v>
                </c:pt>
                <c:pt idx="25199">
                  <c:v>-17995.93</c:v>
                </c:pt>
                <c:pt idx="25200">
                  <c:v>-8428.0</c:v>
                </c:pt>
                <c:pt idx="25201">
                  <c:v>-8140.03</c:v>
                </c:pt>
                <c:pt idx="25202">
                  <c:v>-3200.0</c:v>
                </c:pt>
                <c:pt idx="25203">
                  <c:v>-2302.03</c:v>
                </c:pt>
                <c:pt idx="25204">
                  <c:v>-338.67</c:v>
                </c:pt>
                <c:pt idx="25205">
                  <c:v>-116.62</c:v>
                </c:pt>
                <c:pt idx="25206">
                  <c:v>-340.89</c:v>
                </c:pt>
                <c:pt idx="25207">
                  <c:v>-1049.82</c:v>
                </c:pt>
                <c:pt idx="25208">
                  <c:v>-146.0</c:v>
                </c:pt>
                <c:pt idx="25209">
                  <c:v>-0.1</c:v>
                </c:pt>
                <c:pt idx="25210">
                  <c:v>-5062.03</c:v>
                </c:pt>
                <c:pt idx="25211">
                  <c:v>-3692.58</c:v>
                </c:pt>
                <c:pt idx="25212">
                  <c:v>-1472.01</c:v>
                </c:pt>
                <c:pt idx="25213">
                  <c:v>-277.6</c:v>
                </c:pt>
                <c:pt idx="25214">
                  <c:v>-185.0</c:v>
                </c:pt>
                <c:pt idx="25215">
                  <c:v>-1409.34</c:v>
                </c:pt>
                <c:pt idx="25216">
                  <c:v>-1095.0</c:v>
                </c:pt>
                <c:pt idx="25217">
                  <c:v>-74745.28000000001</c:v>
                </c:pt>
                <c:pt idx="25218">
                  <c:v>-150.0</c:v>
                </c:pt>
                <c:pt idx="25219">
                  <c:v>-3000.0</c:v>
                </c:pt>
                <c:pt idx="25220">
                  <c:v>-1098.44</c:v>
                </c:pt>
                <c:pt idx="25221">
                  <c:v>-3073.0</c:v>
                </c:pt>
                <c:pt idx="25222">
                  <c:v>-33.0</c:v>
                </c:pt>
                <c:pt idx="25223">
                  <c:v>-21.61</c:v>
                </c:pt>
                <c:pt idx="25224">
                  <c:v>-1162.0</c:v>
                </c:pt>
                <c:pt idx="25225">
                  <c:v>-557.15</c:v>
                </c:pt>
                <c:pt idx="25226">
                  <c:v>-742.11</c:v>
                </c:pt>
                <c:pt idx="25227">
                  <c:v>-1175.83</c:v>
                </c:pt>
                <c:pt idx="25228">
                  <c:v>-243.73</c:v>
                </c:pt>
                <c:pt idx="25229">
                  <c:v>-1720.0</c:v>
                </c:pt>
                <c:pt idx="25230">
                  <c:v>0.0</c:v>
                </c:pt>
                <c:pt idx="25231">
                  <c:v>-1634.06</c:v>
                </c:pt>
                <c:pt idx="25232">
                  <c:v>-1007.61</c:v>
                </c:pt>
                <c:pt idx="25233">
                  <c:v>-2495.43</c:v>
                </c:pt>
                <c:pt idx="25234">
                  <c:v>-1960.0</c:v>
                </c:pt>
                <c:pt idx="25235">
                  <c:v>-1000.0</c:v>
                </c:pt>
                <c:pt idx="25236">
                  <c:v>-2017.1</c:v>
                </c:pt>
                <c:pt idx="25237">
                  <c:v>-40000.0</c:v>
                </c:pt>
                <c:pt idx="25238">
                  <c:v>-84.0</c:v>
                </c:pt>
                <c:pt idx="25239">
                  <c:v>-18.9</c:v>
                </c:pt>
                <c:pt idx="25240">
                  <c:v>-789.4599999999994</c:v>
                </c:pt>
                <c:pt idx="25241">
                  <c:v>-6240.03</c:v>
                </c:pt>
                <c:pt idx="25242">
                  <c:v>-18.36</c:v>
                </c:pt>
                <c:pt idx="25243">
                  <c:v>-437.79</c:v>
                </c:pt>
                <c:pt idx="25244">
                  <c:v>-560.72</c:v>
                </c:pt>
                <c:pt idx="25245">
                  <c:v>-40.89</c:v>
                </c:pt>
                <c:pt idx="25246">
                  <c:v>-1974.2</c:v>
                </c:pt>
                <c:pt idx="25247">
                  <c:v>-17077.61</c:v>
                </c:pt>
                <c:pt idx="25248">
                  <c:v>-46808.59</c:v>
                </c:pt>
                <c:pt idx="25249">
                  <c:v>-42483.51</c:v>
                </c:pt>
                <c:pt idx="25250">
                  <c:v>-21.0</c:v>
                </c:pt>
                <c:pt idx="25251">
                  <c:v>-35064.9</c:v>
                </c:pt>
                <c:pt idx="25252">
                  <c:v>-703.8099999999994</c:v>
                </c:pt>
                <c:pt idx="25253">
                  <c:v>-12347.54</c:v>
                </c:pt>
                <c:pt idx="25254">
                  <c:v>-2278.03</c:v>
                </c:pt>
                <c:pt idx="25255">
                  <c:v>-970.0</c:v>
                </c:pt>
                <c:pt idx="25256">
                  <c:v>-3155.7</c:v>
                </c:pt>
                <c:pt idx="25257">
                  <c:v>-0.01</c:v>
                </c:pt>
                <c:pt idx="25258">
                  <c:v>-16870.91</c:v>
                </c:pt>
                <c:pt idx="25259">
                  <c:v>-2107.0</c:v>
                </c:pt>
                <c:pt idx="25260">
                  <c:v>-1006.0</c:v>
                </c:pt>
                <c:pt idx="25261">
                  <c:v>-10631.24</c:v>
                </c:pt>
                <c:pt idx="25262">
                  <c:v>-15032.0</c:v>
                </c:pt>
                <c:pt idx="25263">
                  <c:v>-28579.81</c:v>
                </c:pt>
                <c:pt idx="25264">
                  <c:v>-140.69</c:v>
                </c:pt>
                <c:pt idx="25265">
                  <c:v>-16656.34</c:v>
                </c:pt>
                <c:pt idx="25266">
                  <c:v>-1930.95</c:v>
                </c:pt>
                <c:pt idx="25267">
                  <c:v>-2500.0</c:v>
                </c:pt>
                <c:pt idx="25268">
                  <c:v>-32.55</c:v>
                </c:pt>
                <c:pt idx="25269">
                  <c:v>-18078.45</c:v>
                </c:pt>
                <c:pt idx="25270">
                  <c:v>-4690.52</c:v>
                </c:pt>
                <c:pt idx="25271">
                  <c:v>-17000.34</c:v>
                </c:pt>
                <c:pt idx="25272">
                  <c:v>-302318.56</c:v>
                </c:pt>
                <c:pt idx="25273">
                  <c:v>-1106.0</c:v>
                </c:pt>
                <c:pt idx="25274">
                  <c:v>-21215.0</c:v>
                </c:pt>
                <c:pt idx="25275">
                  <c:v>-105.0</c:v>
                </c:pt>
                <c:pt idx="25276">
                  <c:v>-125.0</c:v>
                </c:pt>
                <c:pt idx="25277">
                  <c:v>-7724.58</c:v>
                </c:pt>
                <c:pt idx="25278">
                  <c:v>-1129.5</c:v>
                </c:pt>
                <c:pt idx="25279">
                  <c:v>-199.45</c:v>
                </c:pt>
                <c:pt idx="25280">
                  <c:v>-2350.38</c:v>
                </c:pt>
                <c:pt idx="25281">
                  <c:v>-3213.13</c:v>
                </c:pt>
                <c:pt idx="25282">
                  <c:v>-24.9</c:v>
                </c:pt>
                <c:pt idx="25283">
                  <c:v>-7458.64</c:v>
                </c:pt>
                <c:pt idx="25284">
                  <c:v>-37685.87</c:v>
                </c:pt>
                <c:pt idx="25285">
                  <c:v>-4979.92</c:v>
                </c:pt>
                <c:pt idx="25286">
                  <c:v>-8897.59</c:v>
                </c:pt>
                <c:pt idx="25287">
                  <c:v>-5999.0</c:v>
                </c:pt>
                <c:pt idx="25288">
                  <c:v>-775.0</c:v>
                </c:pt>
                <c:pt idx="25289">
                  <c:v>-21256.0</c:v>
                </c:pt>
                <c:pt idx="25290">
                  <c:v>-146.31</c:v>
                </c:pt>
                <c:pt idx="25291">
                  <c:v>-4500.0</c:v>
                </c:pt>
                <c:pt idx="25292">
                  <c:v>-15233.99</c:v>
                </c:pt>
                <c:pt idx="25293">
                  <c:v>-1860.0</c:v>
                </c:pt>
                <c:pt idx="25294">
                  <c:v>-120.0</c:v>
                </c:pt>
                <c:pt idx="25295">
                  <c:v>-320.0</c:v>
                </c:pt>
                <c:pt idx="25296">
                  <c:v>-18040.2</c:v>
                </c:pt>
                <c:pt idx="25297">
                  <c:v>-3170.0</c:v>
                </c:pt>
                <c:pt idx="25298">
                  <c:v>-8362.49</c:v>
                </c:pt>
                <c:pt idx="25299">
                  <c:v>-2034.53</c:v>
                </c:pt>
                <c:pt idx="25300">
                  <c:v>-1431.35</c:v>
                </c:pt>
                <c:pt idx="25301">
                  <c:v>-95.63</c:v>
                </c:pt>
                <c:pt idx="25302">
                  <c:v>-18673.11</c:v>
                </c:pt>
                <c:pt idx="25303">
                  <c:v>-571.87</c:v>
                </c:pt>
                <c:pt idx="25304">
                  <c:v>-1631.06</c:v>
                </c:pt>
                <c:pt idx="25305">
                  <c:v>-59.97</c:v>
                </c:pt>
                <c:pt idx="25306">
                  <c:v>-95.63</c:v>
                </c:pt>
                <c:pt idx="25307">
                  <c:v>-7142.39</c:v>
                </c:pt>
                <c:pt idx="25308">
                  <c:v>-1782.87</c:v>
                </c:pt>
                <c:pt idx="25309">
                  <c:v>-2619.0</c:v>
                </c:pt>
                <c:pt idx="25310">
                  <c:v>-46000.0</c:v>
                </c:pt>
                <c:pt idx="25311">
                  <c:v>-11274.53</c:v>
                </c:pt>
                <c:pt idx="25312">
                  <c:v>-14022.24</c:v>
                </c:pt>
                <c:pt idx="25313">
                  <c:v>-51.11</c:v>
                </c:pt>
                <c:pt idx="25314">
                  <c:v>-489.4</c:v>
                </c:pt>
                <c:pt idx="25315">
                  <c:v>-8059.0</c:v>
                </c:pt>
                <c:pt idx="25316">
                  <c:v>-382.02</c:v>
                </c:pt>
                <c:pt idx="25317">
                  <c:v>-500.0</c:v>
                </c:pt>
                <c:pt idx="25318">
                  <c:v>-2549.0</c:v>
                </c:pt>
                <c:pt idx="25319">
                  <c:v>-200.0</c:v>
                </c:pt>
                <c:pt idx="25320">
                  <c:v>-1567.37</c:v>
                </c:pt>
                <c:pt idx="25321">
                  <c:v>-4901.06</c:v>
                </c:pt>
                <c:pt idx="25322">
                  <c:v>-1059.01</c:v>
                </c:pt>
                <c:pt idx="25323">
                  <c:v>-1408.55</c:v>
                </c:pt>
                <c:pt idx="25324">
                  <c:v>-60000.0</c:v>
                </c:pt>
                <c:pt idx="25325">
                  <c:v>-1696.44</c:v>
                </c:pt>
                <c:pt idx="25326">
                  <c:v>-1003.1</c:v>
                </c:pt>
                <c:pt idx="25327">
                  <c:v>-66914.29</c:v>
                </c:pt>
                <c:pt idx="25328">
                  <c:v>-4486.8</c:v>
                </c:pt>
                <c:pt idx="25329">
                  <c:v>-1802.0</c:v>
                </c:pt>
                <c:pt idx="25330">
                  <c:v>-1181.0</c:v>
                </c:pt>
                <c:pt idx="25331">
                  <c:v>-10805.76</c:v>
                </c:pt>
                <c:pt idx="25332">
                  <c:v>-252.37</c:v>
                </c:pt>
                <c:pt idx="25333">
                  <c:v>-845308.54</c:v>
                </c:pt>
                <c:pt idx="25334">
                  <c:v>-6960.27</c:v>
                </c:pt>
                <c:pt idx="25335">
                  <c:v>-48080.8</c:v>
                </c:pt>
                <c:pt idx="25336">
                  <c:v>-18621.63</c:v>
                </c:pt>
                <c:pt idx="25337">
                  <c:v>-28579.81</c:v>
                </c:pt>
                <c:pt idx="25338">
                  <c:v>-61255.15</c:v>
                </c:pt>
                <c:pt idx="25339">
                  <c:v>-1637.73</c:v>
                </c:pt>
                <c:pt idx="25340">
                  <c:v>-7764.09</c:v>
                </c:pt>
                <c:pt idx="25341">
                  <c:v>-2492.42</c:v>
                </c:pt>
                <c:pt idx="25342">
                  <c:v>-1380.45</c:v>
                </c:pt>
                <c:pt idx="25343">
                  <c:v>-1012.54</c:v>
                </c:pt>
                <c:pt idx="25344">
                  <c:v>-1054.7</c:v>
                </c:pt>
                <c:pt idx="25345">
                  <c:v>-0.12</c:v>
                </c:pt>
                <c:pt idx="25346">
                  <c:v>-11961.12</c:v>
                </c:pt>
                <c:pt idx="25347">
                  <c:v>-14619.68</c:v>
                </c:pt>
                <c:pt idx="25348">
                  <c:v>-8010.0</c:v>
                </c:pt>
                <c:pt idx="25349">
                  <c:v>-2156.0</c:v>
                </c:pt>
                <c:pt idx="25350">
                  <c:v>-41532.0</c:v>
                </c:pt>
                <c:pt idx="25351">
                  <c:v>-50000.0</c:v>
                </c:pt>
                <c:pt idx="25352">
                  <c:v>-1583.82</c:v>
                </c:pt>
                <c:pt idx="25353">
                  <c:v>-127.23</c:v>
                </c:pt>
                <c:pt idx="25354">
                  <c:v>-14160.29</c:v>
                </c:pt>
                <c:pt idx="25355">
                  <c:v>-4000.0</c:v>
                </c:pt>
                <c:pt idx="25356">
                  <c:v>-1159.14</c:v>
                </c:pt>
                <c:pt idx="25357">
                  <c:v>-2652.0</c:v>
                </c:pt>
                <c:pt idx="25358">
                  <c:v>-1405.83</c:v>
                </c:pt>
                <c:pt idx="25359">
                  <c:v>-0.29</c:v>
                </c:pt>
                <c:pt idx="25360">
                  <c:v>-6471.97</c:v>
                </c:pt>
                <c:pt idx="25361">
                  <c:v>-21.29</c:v>
                </c:pt>
                <c:pt idx="25362">
                  <c:v>-682.0</c:v>
                </c:pt>
                <c:pt idx="25363">
                  <c:v>-1468.0</c:v>
                </c:pt>
                <c:pt idx="25364">
                  <c:v>-2700.0</c:v>
                </c:pt>
                <c:pt idx="25365">
                  <c:v>-663.49</c:v>
                </c:pt>
                <c:pt idx="25366">
                  <c:v>-6361.96</c:v>
                </c:pt>
                <c:pt idx="25367">
                  <c:v>-3163.2</c:v>
                </c:pt>
                <c:pt idx="25368">
                  <c:v>-200.0</c:v>
                </c:pt>
                <c:pt idx="25369">
                  <c:v>-5885.0</c:v>
                </c:pt>
                <c:pt idx="25370">
                  <c:v>-2400.0</c:v>
                </c:pt>
                <c:pt idx="25371">
                  <c:v>-379.2</c:v>
                </c:pt>
                <c:pt idx="25372">
                  <c:v>-30158.33</c:v>
                </c:pt>
                <c:pt idx="25373">
                  <c:v>-34.0</c:v>
                </c:pt>
                <c:pt idx="25374">
                  <c:v>-1389.0</c:v>
                </c:pt>
                <c:pt idx="25375">
                  <c:v>-2388.0</c:v>
                </c:pt>
                <c:pt idx="25376">
                  <c:v>-2388.0</c:v>
                </c:pt>
                <c:pt idx="25377">
                  <c:v>-7101.18</c:v>
                </c:pt>
                <c:pt idx="25378">
                  <c:v>-5651.84</c:v>
                </c:pt>
                <c:pt idx="25379">
                  <c:v>0.0</c:v>
                </c:pt>
                <c:pt idx="25380">
                  <c:v>-1000.0</c:v>
                </c:pt>
                <c:pt idx="25381">
                  <c:v>-220.7</c:v>
                </c:pt>
                <c:pt idx="25382">
                  <c:v>-1467.49</c:v>
                </c:pt>
                <c:pt idx="25383">
                  <c:v>-4764.15</c:v>
                </c:pt>
                <c:pt idx="25384">
                  <c:v>-5340.68</c:v>
                </c:pt>
                <c:pt idx="25385">
                  <c:v>-6272.0</c:v>
                </c:pt>
                <c:pt idx="25386">
                  <c:v>-145.99</c:v>
                </c:pt>
                <c:pt idx="25387">
                  <c:v>-3859.09</c:v>
                </c:pt>
                <c:pt idx="25388">
                  <c:v>-11094.74</c:v>
                </c:pt>
                <c:pt idx="25389">
                  <c:v>-9690.19</c:v>
                </c:pt>
                <c:pt idx="25390">
                  <c:v>-15.62</c:v>
                </c:pt>
                <c:pt idx="25391">
                  <c:v>-40.0</c:v>
                </c:pt>
                <c:pt idx="25392">
                  <c:v>-4500.0</c:v>
                </c:pt>
                <c:pt idx="25393">
                  <c:v>-2605.0</c:v>
                </c:pt>
                <c:pt idx="25394">
                  <c:v>-3106.42</c:v>
                </c:pt>
                <c:pt idx="25395">
                  <c:v>-4303.0</c:v>
                </c:pt>
                <c:pt idx="25396">
                  <c:v>-2661.13</c:v>
                </c:pt>
                <c:pt idx="25397">
                  <c:v>-5542.07</c:v>
                </c:pt>
                <c:pt idx="25398">
                  <c:v>-3094.0</c:v>
                </c:pt>
                <c:pt idx="25399">
                  <c:v>-17500.0</c:v>
                </c:pt>
                <c:pt idx="25400">
                  <c:v>-724.72</c:v>
                </c:pt>
                <c:pt idx="25401">
                  <c:v>-2107.94</c:v>
                </c:pt>
                <c:pt idx="25402">
                  <c:v>-10341.12</c:v>
                </c:pt>
                <c:pt idx="25403">
                  <c:v>-8.43</c:v>
                </c:pt>
                <c:pt idx="25404">
                  <c:v>-217.0</c:v>
                </c:pt>
                <c:pt idx="25405">
                  <c:v>-2.0</c:v>
                </c:pt>
                <c:pt idx="25406">
                  <c:v>-6106.14</c:v>
                </c:pt>
                <c:pt idx="25407">
                  <c:v>-7948.34</c:v>
                </c:pt>
                <c:pt idx="25408">
                  <c:v>-3175.0</c:v>
                </c:pt>
                <c:pt idx="25409">
                  <c:v>-4870.0</c:v>
                </c:pt>
                <c:pt idx="25410">
                  <c:v>-1325.66</c:v>
                </c:pt>
                <c:pt idx="25411">
                  <c:v>-1202.19</c:v>
                </c:pt>
                <c:pt idx="25412">
                  <c:v>-1441.53</c:v>
                </c:pt>
                <c:pt idx="25413">
                  <c:v>-100.0</c:v>
                </c:pt>
                <c:pt idx="25414">
                  <c:v>-3394.0</c:v>
                </c:pt>
                <c:pt idx="25415">
                  <c:v>-2469.0</c:v>
                </c:pt>
                <c:pt idx="25416">
                  <c:v>-9211.33</c:v>
                </c:pt>
                <c:pt idx="25417">
                  <c:v>-6300.0</c:v>
                </c:pt>
                <c:pt idx="25418">
                  <c:v>-15.0</c:v>
                </c:pt>
                <c:pt idx="25419">
                  <c:v>-348.67</c:v>
                </c:pt>
                <c:pt idx="25420">
                  <c:v>-7982.0</c:v>
                </c:pt>
                <c:pt idx="25421">
                  <c:v>-4177.03</c:v>
                </c:pt>
                <c:pt idx="25422">
                  <c:v>-2000.0</c:v>
                </c:pt>
                <c:pt idx="25423">
                  <c:v>-1609.67</c:v>
                </c:pt>
                <c:pt idx="25424">
                  <c:v>-210.0</c:v>
                </c:pt>
                <c:pt idx="25425">
                  <c:v>-596.0</c:v>
                </c:pt>
                <c:pt idx="25426">
                  <c:v>-775.0</c:v>
                </c:pt>
                <c:pt idx="25427">
                  <c:v>-5.689999999999999</c:v>
                </c:pt>
                <c:pt idx="25428">
                  <c:v>-8890.82</c:v>
                </c:pt>
                <c:pt idx="25429">
                  <c:v>-746.0</c:v>
                </c:pt>
                <c:pt idx="25430">
                  <c:v>-1385.46</c:v>
                </c:pt>
                <c:pt idx="25431">
                  <c:v>-4500.0</c:v>
                </c:pt>
                <c:pt idx="25432">
                  <c:v>-2610.56</c:v>
                </c:pt>
                <c:pt idx="25433">
                  <c:v>-3249.83</c:v>
                </c:pt>
                <c:pt idx="25434">
                  <c:v>-152.0</c:v>
                </c:pt>
                <c:pt idx="25435">
                  <c:v>-10700.0</c:v>
                </c:pt>
                <c:pt idx="25436">
                  <c:v>-2538.67</c:v>
                </c:pt>
                <c:pt idx="25437">
                  <c:v>-144.0</c:v>
                </c:pt>
                <c:pt idx="25438">
                  <c:v>-8.26</c:v>
                </c:pt>
                <c:pt idx="25439">
                  <c:v>-22091.63</c:v>
                </c:pt>
                <c:pt idx="25440">
                  <c:v>-102086.6</c:v>
                </c:pt>
                <c:pt idx="25441">
                  <c:v>-16211.76</c:v>
                </c:pt>
                <c:pt idx="25442">
                  <c:v>-2.96</c:v>
                </c:pt>
                <c:pt idx="25443">
                  <c:v>-1046.43</c:v>
                </c:pt>
                <c:pt idx="25444">
                  <c:v>-2066.82</c:v>
                </c:pt>
                <c:pt idx="25445">
                  <c:v>-2104.11</c:v>
                </c:pt>
                <c:pt idx="25446">
                  <c:v>-1500.0</c:v>
                </c:pt>
                <c:pt idx="25447">
                  <c:v>-501.26</c:v>
                </c:pt>
                <c:pt idx="25448">
                  <c:v>-708.0599999999994</c:v>
                </c:pt>
                <c:pt idx="25449">
                  <c:v>-12916.52</c:v>
                </c:pt>
                <c:pt idx="25450">
                  <c:v>-30.67</c:v>
                </c:pt>
                <c:pt idx="25451">
                  <c:v>-27.17</c:v>
                </c:pt>
                <c:pt idx="25452">
                  <c:v>-23475.09</c:v>
                </c:pt>
                <c:pt idx="25453">
                  <c:v>-15.0</c:v>
                </c:pt>
                <c:pt idx="25454">
                  <c:v>-1.0</c:v>
                </c:pt>
                <c:pt idx="25455">
                  <c:v>-167.57</c:v>
                </c:pt>
                <c:pt idx="25456">
                  <c:v>-169.24</c:v>
                </c:pt>
                <c:pt idx="25457">
                  <c:v>-85.87</c:v>
                </c:pt>
                <c:pt idx="25458">
                  <c:v>-10855.05</c:v>
                </c:pt>
                <c:pt idx="25459">
                  <c:v>-3317.13</c:v>
                </c:pt>
                <c:pt idx="25460">
                  <c:v>-1068.68</c:v>
                </c:pt>
                <c:pt idx="25461">
                  <c:v>-40329.3</c:v>
                </c:pt>
                <c:pt idx="25462">
                  <c:v>-16.76</c:v>
                </c:pt>
                <c:pt idx="25463">
                  <c:v>-25.15</c:v>
                </c:pt>
                <c:pt idx="25464">
                  <c:v>-528.02</c:v>
                </c:pt>
                <c:pt idx="25465">
                  <c:v>-6313.16</c:v>
                </c:pt>
                <c:pt idx="25466">
                  <c:v>-459.3</c:v>
                </c:pt>
                <c:pt idx="25467">
                  <c:v>-158.15</c:v>
                </c:pt>
                <c:pt idx="25468">
                  <c:v>-250.0</c:v>
                </c:pt>
                <c:pt idx="25469">
                  <c:v>-52434.0</c:v>
                </c:pt>
                <c:pt idx="25470">
                  <c:v>-5885.0</c:v>
                </c:pt>
                <c:pt idx="25471">
                  <c:v>-63550.39</c:v>
                </c:pt>
                <c:pt idx="25472">
                  <c:v>-3962.62</c:v>
                </c:pt>
                <c:pt idx="25473">
                  <c:v>-586.58</c:v>
                </c:pt>
                <c:pt idx="25474">
                  <c:v>-6401.22</c:v>
                </c:pt>
                <c:pt idx="25475">
                  <c:v>-2308.35</c:v>
                </c:pt>
                <c:pt idx="25476">
                  <c:v>-2421.53</c:v>
                </c:pt>
                <c:pt idx="25477">
                  <c:v>-326.89</c:v>
                </c:pt>
                <c:pt idx="25478">
                  <c:v>-2440.73</c:v>
                </c:pt>
                <c:pt idx="25479">
                  <c:v>-337.5</c:v>
                </c:pt>
                <c:pt idx="25480">
                  <c:v>-500.0</c:v>
                </c:pt>
                <c:pt idx="25481">
                  <c:v>-71.52</c:v>
                </c:pt>
                <c:pt idx="25482">
                  <c:v>-8252.049999999987</c:v>
                </c:pt>
                <c:pt idx="25483">
                  <c:v>-1650.8</c:v>
                </c:pt>
                <c:pt idx="25484">
                  <c:v>-3219.36</c:v>
                </c:pt>
                <c:pt idx="25485">
                  <c:v>-1500.0</c:v>
                </c:pt>
                <c:pt idx="25486">
                  <c:v>-2000.0</c:v>
                </c:pt>
                <c:pt idx="25487">
                  <c:v>-5625.0</c:v>
                </c:pt>
                <c:pt idx="25488">
                  <c:v>-98000.0</c:v>
                </c:pt>
                <c:pt idx="25489">
                  <c:v>-113000.0</c:v>
                </c:pt>
                <c:pt idx="25490">
                  <c:v>-2951.0</c:v>
                </c:pt>
                <c:pt idx="25491">
                  <c:v>-9441.0</c:v>
                </c:pt>
                <c:pt idx="25492">
                  <c:v>-3664.4</c:v>
                </c:pt>
                <c:pt idx="25493">
                  <c:v>-5258.55</c:v>
                </c:pt>
                <c:pt idx="25494">
                  <c:v>-870.65</c:v>
                </c:pt>
                <c:pt idx="25495">
                  <c:v>-761.5599999999994</c:v>
                </c:pt>
                <c:pt idx="25496">
                  <c:v>-1893.5</c:v>
                </c:pt>
                <c:pt idx="25497">
                  <c:v>-260.86</c:v>
                </c:pt>
                <c:pt idx="25498">
                  <c:v>-2000.0</c:v>
                </c:pt>
                <c:pt idx="25499">
                  <c:v>-798.0</c:v>
                </c:pt>
                <c:pt idx="25500">
                  <c:v>-1595.45</c:v>
                </c:pt>
                <c:pt idx="25501">
                  <c:v>-26.58</c:v>
                </c:pt>
                <c:pt idx="25502">
                  <c:v>-4.90351782E6</c:v>
                </c:pt>
                <c:pt idx="25503">
                  <c:v>-2274.72</c:v>
                </c:pt>
                <c:pt idx="25504">
                  <c:v>-40925.66</c:v>
                </c:pt>
                <c:pt idx="25505">
                  <c:v>-13929.13</c:v>
                </c:pt>
                <c:pt idx="25506">
                  <c:v>-6405.95</c:v>
                </c:pt>
                <c:pt idx="25507">
                  <c:v>-5249.19</c:v>
                </c:pt>
                <c:pt idx="25508">
                  <c:v>-17821.25</c:v>
                </c:pt>
                <c:pt idx="25509">
                  <c:v>-6065.83</c:v>
                </c:pt>
                <c:pt idx="25510">
                  <c:v>-15.2</c:v>
                </c:pt>
                <c:pt idx="25511">
                  <c:v>-1050.0</c:v>
                </c:pt>
                <c:pt idx="25512">
                  <c:v>-956.9</c:v>
                </c:pt>
                <c:pt idx="25513">
                  <c:v>-71060.0</c:v>
                </c:pt>
                <c:pt idx="25514">
                  <c:v>-4230.0</c:v>
                </c:pt>
                <c:pt idx="25515">
                  <c:v>-2000.0</c:v>
                </c:pt>
                <c:pt idx="25516">
                  <c:v>-7394.44</c:v>
                </c:pt>
                <c:pt idx="25517">
                  <c:v>-4599.33</c:v>
                </c:pt>
                <c:pt idx="25518">
                  <c:v>-1480.33</c:v>
                </c:pt>
                <c:pt idx="25519">
                  <c:v>-5250.0</c:v>
                </c:pt>
                <c:pt idx="25520">
                  <c:v>-15082.6</c:v>
                </c:pt>
                <c:pt idx="25521">
                  <c:v>-2301.48</c:v>
                </c:pt>
                <c:pt idx="25522">
                  <c:v>-56101.57</c:v>
                </c:pt>
                <c:pt idx="25523">
                  <c:v>-5733.55</c:v>
                </c:pt>
                <c:pt idx="25524">
                  <c:v>-420.0</c:v>
                </c:pt>
                <c:pt idx="25525">
                  <c:v>-2193.98</c:v>
                </c:pt>
                <c:pt idx="25526">
                  <c:v>-1269.0</c:v>
                </c:pt>
                <c:pt idx="25527">
                  <c:v>-3559.89</c:v>
                </c:pt>
                <c:pt idx="25528">
                  <c:v>-505.0</c:v>
                </c:pt>
                <c:pt idx="25529">
                  <c:v>-5284.79</c:v>
                </c:pt>
                <c:pt idx="25530">
                  <c:v>-2255.19</c:v>
                </c:pt>
                <c:pt idx="25531">
                  <c:v>-9800.559999999923</c:v>
                </c:pt>
                <c:pt idx="25532">
                  <c:v>-12639.0</c:v>
                </c:pt>
                <c:pt idx="25533">
                  <c:v>-8750.0</c:v>
                </c:pt>
                <c:pt idx="25534">
                  <c:v>-21830.89</c:v>
                </c:pt>
                <c:pt idx="25535">
                  <c:v>-15584.18</c:v>
                </c:pt>
                <c:pt idx="25536">
                  <c:v>-5845.71</c:v>
                </c:pt>
                <c:pt idx="25537">
                  <c:v>-1680.21</c:v>
                </c:pt>
                <c:pt idx="25538">
                  <c:v>-32.16</c:v>
                </c:pt>
                <c:pt idx="25539">
                  <c:v>-699.0</c:v>
                </c:pt>
                <c:pt idx="25540">
                  <c:v>-6907.94</c:v>
                </c:pt>
                <c:pt idx="25541">
                  <c:v>-1636.0</c:v>
                </c:pt>
                <c:pt idx="25542">
                  <c:v>-511.0</c:v>
                </c:pt>
                <c:pt idx="25543">
                  <c:v>-4356.57</c:v>
                </c:pt>
                <c:pt idx="25544">
                  <c:v>-4598.0</c:v>
                </c:pt>
                <c:pt idx="25545">
                  <c:v>-1474.5</c:v>
                </c:pt>
                <c:pt idx="25546">
                  <c:v>-134.0</c:v>
                </c:pt>
                <c:pt idx="25547">
                  <c:v>-5725.98</c:v>
                </c:pt>
                <c:pt idx="25548">
                  <c:v>-1200.0</c:v>
                </c:pt>
                <c:pt idx="25549">
                  <c:v>-1229.73</c:v>
                </c:pt>
                <c:pt idx="25550">
                  <c:v>-7967.72</c:v>
                </c:pt>
                <c:pt idx="25551">
                  <c:v>-6181.54</c:v>
                </c:pt>
                <c:pt idx="25552">
                  <c:v>-1192.82</c:v>
                </c:pt>
                <c:pt idx="25553">
                  <c:v>-54.83</c:v>
                </c:pt>
                <c:pt idx="25554">
                  <c:v>-2652.14</c:v>
                </c:pt>
                <c:pt idx="25555">
                  <c:v>-10804.42</c:v>
                </c:pt>
                <c:pt idx="25556">
                  <c:v>-552.0</c:v>
                </c:pt>
                <c:pt idx="25557">
                  <c:v>-665.68</c:v>
                </c:pt>
                <c:pt idx="25558">
                  <c:v>-728.1</c:v>
                </c:pt>
                <c:pt idx="25559">
                  <c:v>-4378.0</c:v>
                </c:pt>
                <c:pt idx="25560">
                  <c:v>-726.0</c:v>
                </c:pt>
                <c:pt idx="25561">
                  <c:v>-703.02</c:v>
                </c:pt>
                <c:pt idx="25562">
                  <c:v>-225.0</c:v>
                </c:pt>
                <c:pt idx="25563">
                  <c:v>-1614.72</c:v>
                </c:pt>
                <c:pt idx="25564">
                  <c:v>-1000.0</c:v>
                </c:pt>
                <c:pt idx="25565">
                  <c:v>-3400.0</c:v>
                </c:pt>
                <c:pt idx="25566">
                  <c:v>-4444.81</c:v>
                </c:pt>
                <c:pt idx="25567">
                  <c:v>-1931.4</c:v>
                </c:pt>
                <c:pt idx="25568">
                  <c:v>-1345.97</c:v>
                </c:pt>
                <c:pt idx="25569">
                  <c:v>-3036.93</c:v>
                </c:pt>
                <c:pt idx="25570">
                  <c:v>-7876.34</c:v>
                </c:pt>
                <c:pt idx="25571">
                  <c:v>-86871.37</c:v>
                </c:pt>
                <c:pt idx="25572">
                  <c:v>-78.03</c:v>
                </c:pt>
                <c:pt idx="25573">
                  <c:v>-11716.98</c:v>
                </c:pt>
                <c:pt idx="25574">
                  <c:v>-5901.99</c:v>
                </c:pt>
                <c:pt idx="25575">
                  <c:v>-577.4399999999994</c:v>
                </c:pt>
                <c:pt idx="25576">
                  <c:v>-56.55</c:v>
                </c:pt>
                <c:pt idx="25577">
                  <c:v>-1182.48</c:v>
                </c:pt>
                <c:pt idx="25578">
                  <c:v>-608.88</c:v>
                </c:pt>
                <c:pt idx="25579">
                  <c:v>-3000.0</c:v>
                </c:pt>
                <c:pt idx="25580">
                  <c:v>-4379.0</c:v>
                </c:pt>
                <c:pt idx="25581">
                  <c:v>-1000.0</c:v>
                </c:pt>
                <c:pt idx="25582">
                  <c:v>-1000.0</c:v>
                </c:pt>
                <c:pt idx="25583">
                  <c:v>-3225.0</c:v>
                </c:pt>
                <c:pt idx="25584">
                  <c:v>-21061.0</c:v>
                </c:pt>
                <c:pt idx="25585">
                  <c:v>-933.0</c:v>
                </c:pt>
                <c:pt idx="25586">
                  <c:v>-56255.0</c:v>
                </c:pt>
                <c:pt idx="25587">
                  <c:v>-12.0</c:v>
                </c:pt>
                <c:pt idx="25588">
                  <c:v>-8806.58</c:v>
                </c:pt>
                <c:pt idx="25589">
                  <c:v>-343.5</c:v>
                </c:pt>
                <c:pt idx="25590">
                  <c:v>-2404.92</c:v>
                </c:pt>
                <c:pt idx="25591">
                  <c:v>-5836.84</c:v>
                </c:pt>
                <c:pt idx="25592">
                  <c:v>-846.0</c:v>
                </c:pt>
                <c:pt idx="25593">
                  <c:v>-2000.0</c:v>
                </c:pt>
                <c:pt idx="25594">
                  <c:v>-125.44</c:v>
                </c:pt>
                <c:pt idx="25595">
                  <c:v>-1470.58</c:v>
                </c:pt>
                <c:pt idx="25596">
                  <c:v>-400.0</c:v>
                </c:pt>
                <c:pt idx="25597">
                  <c:v>-1647.85</c:v>
                </c:pt>
                <c:pt idx="25598">
                  <c:v>-3333.33</c:v>
                </c:pt>
                <c:pt idx="25599">
                  <c:v>-16412.0</c:v>
                </c:pt>
                <c:pt idx="25600">
                  <c:v>-1869.35</c:v>
                </c:pt>
                <c:pt idx="25601">
                  <c:v>-2571.43</c:v>
                </c:pt>
                <c:pt idx="25602">
                  <c:v>-13585.0</c:v>
                </c:pt>
                <c:pt idx="25603">
                  <c:v>-2040.15</c:v>
                </c:pt>
                <c:pt idx="25604">
                  <c:v>-1762.0</c:v>
                </c:pt>
                <c:pt idx="25605">
                  <c:v>-6711.41</c:v>
                </c:pt>
                <c:pt idx="25606">
                  <c:v>-21.0</c:v>
                </c:pt>
                <c:pt idx="25607">
                  <c:v>-15281.0</c:v>
                </c:pt>
                <c:pt idx="25608">
                  <c:v>-746.09</c:v>
                </c:pt>
                <c:pt idx="25609">
                  <c:v>-265.45</c:v>
                </c:pt>
                <c:pt idx="25610">
                  <c:v>-2680.86</c:v>
                </c:pt>
                <c:pt idx="25611">
                  <c:v>-1400.0</c:v>
                </c:pt>
                <c:pt idx="25612">
                  <c:v>-38882.91</c:v>
                </c:pt>
                <c:pt idx="25613">
                  <c:v>-6044.6</c:v>
                </c:pt>
                <c:pt idx="25614">
                  <c:v>-9516.98</c:v>
                </c:pt>
                <c:pt idx="25615">
                  <c:v>-3000.0</c:v>
                </c:pt>
                <c:pt idx="25616">
                  <c:v>-7381.35</c:v>
                </c:pt>
                <c:pt idx="25617">
                  <c:v>-11419.84</c:v>
                </c:pt>
                <c:pt idx="25618">
                  <c:v>-1000.0</c:v>
                </c:pt>
                <c:pt idx="25619">
                  <c:v>-3360.0</c:v>
                </c:pt>
                <c:pt idx="25620">
                  <c:v>-3893.5</c:v>
                </c:pt>
                <c:pt idx="25621">
                  <c:v>-295000.0</c:v>
                </c:pt>
                <c:pt idx="25622">
                  <c:v>-6064.63</c:v>
                </c:pt>
                <c:pt idx="25623">
                  <c:v>-8238.709999999985</c:v>
                </c:pt>
                <c:pt idx="25624">
                  <c:v>-4095.0</c:v>
                </c:pt>
                <c:pt idx="25625">
                  <c:v>-8194.94</c:v>
                </c:pt>
                <c:pt idx="25626">
                  <c:v>-983.0</c:v>
                </c:pt>
                <c:pt idx="25627">
                  <c:v>-1305.0</c:v>
                </c:pt>
                <c:pt idx="25628">
                  <c:v>-2382.0</c:v>
                </c:pt>
                <c:pt idx="25629">
                  <c:v>-5094.34</c:v>
                </c:pt>
                <c:pt idx="25630">
                  <c:v>-66267.95</c:v>
                </c:pt>
                <c:pt idx="25631">
                  <c:v>-614.53</c:v>
                </c:pt>
                <c:pt idx="25632">
                  <c:v>-159.0</c:v>
                </c:pt>
                <c:pt idx="25633">
                  <c:v>-30.73</c:v>
                </c:pt>
                <c:pt idx="25634">
                  <c:v>-15000.0</c:v>
                </c:pt>
                <c:pt idx="25635">
                  <c:v>-5000.0</c:v>
                </c:pt>
                <c:pt idx="25636">
                  <c:v>-35000.0</c:v>
                </c:pt>
                <c:pt idx="25637">
                  <c:v>-67087.65</c:v>
                </c:pt>
                <c:pt idx="25638">
                  <c:v>-1085.49</c:v>
                </c:pt>
                <c:pt idx="25639">
                  <c:v>-1380.0</c:v>
                </c:pt>
                <c:pt idx="25640">
                  <c:v>-6.0</c:v>
                </c:pt>
                <c:pt idx="25641">
                  <c:v>-2631.0</c:v>
                </c:pt>
                <c:pt idx="25642">
                  <c:v>-817.13</c:v>
                </c:pt>
                <c:pt idx="25643">
                  <c:v>-11186.19</c:v>
                </c:pt>
                <c:pt idx="25644">
                  <c:v>-5130.07</c:v>
                </c:pt>
                <c:pt idx="25645">
                  <c:v>-359.71</c:v>
                </c:pt>
                <c:pt idx="25646">
                  <c:v>-150.0</c:v>
                </c:pt>
                <c:pt idx="25647">
                  <c:v>-3775.0</c:v>
                </c:pt>
                <c:pt idx="25648">
                  <c:v>-14779.94</c:v>
                </c:pt>
                <c:pt idx="25649">
                  <c:v>-1500.0</c:v>
                </c:pt>
                <c:pt idx="25650">
                  <c:v>-1000.0</c:v>
                </c:pt>
                <c:pt idx="25651">
                  <c:v>-255.53</c:v>
                </c:pt>
                <c:pt idx="25652">
                  <c:v>-4079.97</c:v>
                </c:pt>
                <c:pt idx="25653">
                  <c:v>-4389.0</c:v>
                </c:pt>
                <c:pt idx="25654">
                  <c:v>-670.63</c:v>
                </c:pt>
                <c:pt idx="25655">
                  <c:v>-90000.0</c:v>
                </c:pt>
                <c:pt idx="25656">
                  <c:v>-8086.89</c:v>
                </c:pt>
                <c:pt idx="25657">
                  <c:v>-7657.48</c:v>
                </c:pt>
                <c:pt idx="25658">
                  <c:v>-14.3</c:v>
                </c:pt>
                <c:pt idx="25659">
                  <c:v>-1813.0</c:v>
                </c:pt>
                <c:pt idx="25660">
                  <c:v>-1276.8</c:v>
                </c:pt>
                <c:pt idx="25661">
                  <c:v>-561.74</c:v>
                </c:pt>
                <c:pt idx="25662">
                  <c:v>-7401.0</c:v>
                </c:pt>
                <c:pt idx="25663">
                  <c:v>-13870.0</c:v>
                </c:pt>
                <c:pt idx="25664">
                  <c:v>-13045.73</c:v>
                </c:pt>
                <c:pt idx="25665">
                  <c:v>-12997.96</c:v>
                </c:pt>
                <c:pt idx="25666">
                  <c:v>-14190.21</c:v>
                </c:pt>
                <c:pt idx="25667">
                  <c:v>-1543.9</c:v>
                </c:pt>
                <c:pt idx="25668">
                  <c:v>-9667.29</c:v>
                </c:pt>
                <c:pt idx="25669">
                  <c:v>-12949.28</c:v>
                </c:pt>
                <c:pt idx="25670">
                  <c:v>-13008.52</c:v>
                </c:pt>
                <c:pt idx="25671">
                  <c:v>-12992.0</c:v>
                </c:pt>
                <c:pt idx="25672">
                  <c:v>-9197.65</c:v>
                </c:pt>
                <c:pt idx="25673">
                  <c:v>-3964.47</c:v>
                </c:pt>
                <c:pt idx="25674">
                  <c:v>-120.0</c:v>
                </c:pt>
                <c:pt idx="25675">
                  <c:v>-520.0</c:v>
                </c:pt>
                <c:pt idx="25676">
                  <c:v>-263.73</c:v>
                </c:pt>
                <c:pt idx="25677">
                  <c:v>-778.0</c:v>
                </c:pt>
                <c:pt idx="25678">
                  <c:v>-6917.29</c:v>
                </c:pt>
                <c:pt idx="25679">
                  <c:v>-401.0</c:v>
                </c:pt>
                <c:pt idx="25680">
                  <c:v>-2588.02</c:v>
                </c:pt>
                <c:pt idx="25681">
                  <c:v>-28540.75</c:v>
                </c:pt>
                <c:pt idx="25682">
                  <c:v>-628.52</c:v>
                </c:pt>
                <c:pt idx="25683">
                  <c:v>-27666.33</c:v>
                </c:pt>
                <c:pt idx="25684">
                  <c:v>-28336.67</c:v>
                </c:pt>
                <c:pt idx="25685">
                  <c:v>-3345.57</c:v>
                </c:pt>
                <c:pt idx="25686">
                  <c:v>-26941.58</c:v>
                </c:pt>
                <c:pt idx="25687">
                  <c:v>-30949.73</c:v>
                </c:pt>
                <c:pt idx="25688">
                  <c:v>-155.0</c:v>
                </c:pt>
                <c:pt idx="25689">
                  <c:v>-17407.99000000001</c:v>
                </c:pt>
                <c:pt idx="25690">
                  <c:v>-18728.36</c:v>
                </c:pt>
                <c:pt idx="25691">
                  <c:v>-4102.05</c:v>
                </c:pt>
                <c:pt idx="25692">
                  <c:v>-500.0</c:v>
                </c:pt>
                <c:pt idx="25693">
                  <c:v>-1185.0</c:v>
                </c:pt>
                <c:pt idx="25694">
                  <c:v>-2187.19</c:v>
                </c:pt>
                <c:pt idx="25695">
                  <c:v>-8382.93</c:v>
                </c:pt>
                <c:pt idx="25696">
                  <c:v>-609.0</c:v>
                </c:pt>
                <c:pt idx="25697">
                  <c:v>-435.68</c:v>
                </c:pt>
                <c:pt idx="25698">
                  <c:v>-5563.0</c:v>
                </c:pt>
                <c:pt idx="25699">
                  <c:v>-30.1</c:v>
                </c:pt>
                <c:pt idx="25700">
                  <c:v>-4510.77</c:v>
                </c:pt>
                <c:pt idx="25701">
                  <c:v>-1132.0</c:v>
                </c:pt>
                <c:pt idx="25702">
                  <c:v>-21814.54</c:v>
                </c:pt>
                <c:pt idx="25703">
                  <c:v>-3014.0</c:v>
                </c:pt>
                <c:pt idx="25704">
                  <c:v>-39313.59</c:v>
                </c:pt>
                <c:pt idx="25705">
                  <c:v>-37567.3</c:v>
                </c:pt>
                <c:pt idx="25706">
                  <c:v>-4094.48</c:v>
                </c:pt>
                <c:pt idx="25707">
                  <c:v>-1018.23</c:v>
                </c:pt>
                <c:pt idx="25708">
                  <c:v>-900.0</c:v>
                </c:pt>
                <c:pt idx="25709">
                  <c:v>-1000.0</c:v>
                </c:pt>
                <c:pt idx="25710">
                  <c:v>-2316.34</c:v>
                </c:pt>
                <c:pt idx="25711">
                  <c:v>-900.0</c:v>
                </c:pt>
                <c:pt idx="25712">
                  <c:v>-12630.45</c:v>
                </c:pt>
                <c:pt idx="25713">
                  <c:v>-50.0</c:v>
                </c:pt>
                <c:pt idx="25714">
                  <c:v>-188.7</c:v>
                </c:pt>
                <c:pt idx="25715">
                  <c:v>-8825.77</c:v>
                </c:pt>
                <c:pt idx="25716">
                  <c:v>-2469.15</c:v>
                </c:pt>
                <c:pt idx="25717">
                  <c:v>-8.3</c:v>
                </c:pt>
                <c:pt idx="25718">
                  <c:v>-60.56</c:v>
                </c:pt>
                <c:pt idx="25719">
                  <c:v>-14939.87</c:v>
                </c:pt>
                <c:pt idx="25720">
                  <c:v>-22813.85</c:v>
                </c:pt>
                <c:pt idx="25721">
                  <c:v>-6716.17</c:v>
                </c:pt>
                <c:pt idx="25722">
                  <c:v>-4501.82</c:v>
                </c:pt>
                <c:pt idx="25723">
                  <c:v>-4.43</c:v>
                </c:pt>
                <c:pt idx="25724">
                  <c:v>-759.63</c:v>
                </c:pt>
                <c:pt idx="25725">
                  <c:v>-1881.3</c:v>
                </c:pt>
                <c:pt idx="25726">
                  <c:v>-2433.46</c:v>
                </c:pt>
                <c:pt idx="25727">
                  <c:v>-3.85</c:v>
                </c:pt>
                <c:pt idx="25728">
                  <c:v>-3133.0</c:v>
                </c:pt>
                <c:pt idx="25729">
                  <c:v>-1055.62</c:v>
                </c:pt>
                <c:pt idx="25730">
                  <c:v>-483.63</c:v>
                </c:pt>
                <c:pt idx="25731">
                  <c:v>-7500.0</c:v>
                </c:pt>
                <c:pt idx="25732">
                  <c:v>-2000.0</c:v>
                </c:pt>
                <c:pt idx="25733">
                  <c:v>-13039.59</c:v>
                </c:pt>
                <c:pt idx="25734">
                  <c:v>-4691.33</c:v>
                </c:pt>
                <c:pt idx="25735">
                  <c:v>-10.09</c:v>
                </c:pt>
                <c:pt idx="25736">
                  <c:v>-2293.39</c:v>
                </c:pt>
                <c:pt idx="25737">
                  <c:v>-0.26</c:v>
                </c:pt>
                <c:pt idx="25738">
                  <c:v>-357.5</c:v>
                </c:pt>
                <c:pt idx="25739">
                  <c:v>-219.76</c:v>
                </c:pt>
                <c:pt idx="25740">
                  <c:v>-1016.17</c:v>
                </c:pt>
                <c:pt idx="25741">
                  <c:v>-1817.4</c:v>
                </c:pt>
                <c:pt idx="25742">
                  <c:v>-200.0</c:v>
                </c:pt>
                <c:pt idx="25743">
                  <c:v>-4064.19</c:v>
                </c:pt>
                <c:pt idx="25744">
                  <c:v>-7573.5</c:v>
                </c:pt>
                <c:pt idx="25745">
                  <c:v>-3500.0</c:v>
                </c:pt>
                <c:pt idx="25746">
                  <c:v>-726.02</c:v>
                </c:pt>
                <c:pt idx="25747">
                  <c:v>-6736.95</c:v>
                </c:pt>
                <c:pt idx="25748">
                  <c:v>-2196.0</c:v>
                </c:pt>
                <c:pt idx="25749">
                  <c:v>-1499.22</c:v>
                </c:pt>
                <c:pt idx="25750">
                  <c:v>-12273.83</c:v>
                </c:pt>
                <c:pt idx="25751">
                  <c:v>-1368.0</c:v>
                </c:pt>
                <c:pt idx="25752">
                  <c:v>-5469.25</c:v>
                </c:pt>
                <c:pt idx="25753">
                  <c:v>-10436.66</c:v>
                </c:pt>
                <c:pt idx="25754">
                  <c:v>-1065.0</c:v>
                </c:pt>
                <c:pt idx="25755">
                  <c:v>-25000.0</c:v>
                </c:pt>
                <c:pt idx="25756">
                  <c:v>-1500.0</c:v>
                </c:pt>
                <c:pt idx="25757">
                  <c:v>-1304.56</c:v>
                </c:pt>
                <c:pt idx="25758">
                  <c:v>-1269.0</c:v>
                </c:pt>
                <c:pt idx="25759">
                  <c:v>-2392.98</c:v>
                </c:pt>
                <c:pt idx="25760">
                  <c:v>-1300.0</c:v>
                </c:pt>
                <c:pt idx="25761">
                  <c:v>-1395.0</c:v>
                </c:pt>
                <c:pt idx="25762">
                  <c:v>-7050.52</c:v>
                </c:pt>
                <c:pt idx="25763">
                  <c:v>-3223.8</c:v>
                </c:pt>
                <c:pt idx="25764">
                  <c:v>-456.75</c:v>
                </c:pt>
                <c:pt idx="25765">
                  <c:v>-169.0</c:v>
                </c:pt>
                <c:pt idx="25766">
                  <c:v>-3205.31</c:v>
                </c:pt>
                <c:pt idx="25767">
                  <c:v>-1002.07</c:v>
                </c:pt>
                <c:pt idx="25768">
                  <c:v>-6241.27</c:v>
                </c:pt>
                <c:pt idx="25769">
                  <c:v>0.0</c:v>
                </c:pt>
                <c:pt idx="25770">
                  <c:v>-48789.36</c:v>
                </c:pt>
                <c:pt idx="25771">
                  <c:v>-59716.71</c:v>
                </c:pt>
                <c:pt idx="25772">
                  <c:v>-127.54</c:v>
                </c:pt>
                <c:pt idx="25773">
                  <c:v>-125.87</c:v>
                </c:pt>
                <c:pt idx="25774">
                  <c:v>-3225.0</c:v>
                </c:pt>
                <c:pt idx="25775">
                  <c:v>-428.7</c:v>
                </c:pt>
                <c:pt idx="25776">
                  <c:v>-288.7099999999999</c:v>
                </c:pt>
                <c:pt idx="25777">
                  <c:v>-1620.91</c:v>
                </c:pt>
                <c:pt idx="25778">
                  <c:v>-110.0</c:v>
                </c:pt>
                <c:pt idx="25779">
                  <c:v>-12811.88</c:v>
                </c:pt>
                <c:pt idx="25780">
                  <c:v>-1041.88</c:v>
                </c:pt>
                <c:pt idx="25781">
                  <c:v>-1875.0</c:v>
                </c:pt>
                <c:pt idx="25782">
                  <c:v>-1000.0</c:v>
                </c:pt>
                <c:pt idx="25783">
                  <c:v>-1300.0</c:v>
                </c:pt>
                <c:pt idx="25784">
                  <c:v>-1129.0</c:v>
                </c:pt>
                <c:pt idx="25785">
                  <c:v>-25.0</c:v>
                </c:pt>
                <c:pt idx="25786">
                  <c:v>-3783.87</c:v>
                </c:pt>
                <c:pt idx="25787">
                  <c:v>-5000.0</c:v>
                </c:pt>
                <c:pt idx="25788">
                  <c:v>-5502.42</c:v>
                </c:pt>
                <c:pt idx="25789">
                  <c:v>-1737.61</c:v>
                </c:pt>
                <c:pt idx="25790">
                  <c:v>-7706.22</c:v>
                </c:pt>
                <c:pt idx="25791">
                  <c:v>-6762.84</c:v>
                </c:pt>
                <c:pt idx="25792">
                  <c:v>-59107.4</c:v>
                </c:pt>
                <c:pt idx="25793">
                  <c:v>-29819.96</c:v>
                </c:pt>
                <c:pt idx="25794">
                  <c:v>-2369.22</c:v>
                </c:pt>
                <c:pt idx="25795">
                  <c:v>-2369.22</c:v>
                </c:pt>
                <c:pt idx="25796">
                  <c:v>-1300.0</c:v>
                </c:pt>
                <c:pt idx="25797">
                  <c:v>-75000.0</c:v>
                </c:pt>
                <c:pt idx="25798">
                  <c:v>-3334.99</c:v>
                </c:pt>
                <c:pt idx="25799">
                  <c:v>-245.71</c:v>
                </c:pt>
                <c:pt idx="25800">
                  <c:v>-1260.0</c:v>
                </c:pt>
                <c:pt idx="25801">
                  <c:v>-1027.18</c:v>
                </c:pt>
                <c:pt idx="25802">
                  <c:v>-1708.54</c:v>
                </c:pt>
                <c:pt idx="25803">
                  <c:v>-5462.5</c:v>
                </c:pt>
                <c:pt idx="25804">
                  <c:v>-262.63</c:v>
                </c:pt>
                <c:pt idx="25805">
                  <c:v>-1119.47</c:v>
                </c:pt>
                <c:pt idx="25806">
                  <c:v>-626.7</c:v>
                </c:pt>
                <c:pt idx="25807">
                  <c:v>-4961.0</c:v>
                </c:pt>
                <c:pt idx="25808">
                  <c:v>-1665.02</c:v>
                </c:pt>
                <c:pt idx="25809">
                  <c:v>-1810.7</c:v>
                </c:pt>
                <c:pt idx="25810">
                  <c:v>-412.0</c:v>
                </c:pt>
                <c:pt idx="25811">
                  <c:v>-2958.85</c:v>
                </c:pt>
                <c:pt idx="25812">
                  <c:v>-1713.0</c:v>
                </c:pt>
                <c:pt idx="25813">
                  <c:v>-1142.0</c:v>
                </c:pt>
                <c:pt idx="25814">
                  <c:v>-3774.76</c:v>
                </c:pt>
                <c:pt idx="25815">
                  <c:v>-11.7</c:v>
                </c:pt>
                <c:pt idx="25816">
                  <c:v>-6250.0</c:v>
                </c:pt>
                <c:pt idx="25817">
                  <c:v>-5688.0</c:v>
                </c:pt>
                <c:pt idx="25818">
                  <c:v>-2100.0</c:v>
                </c:pt>
                <c:pt idx="25819">
                  <c:v>-3.78</c:v>
                </c:pt>
                <c:pt idx="25820">
                  <c:v>-11679.69</c:v>
                </c:pt>
                <c:pt idx="25821">
                  <c:v>-20645.65</c:v>
                </c:pt>
                <c:pt idx="25822">
                  <c:v>-1884.3</c:v>
                </c:pt>
                <c:pt idx="25823">
                  <c:v>-2013.12</c:v>
                </c:pt>
                <c:pt idx="25824">
                  <c:v>-1800.0</c:v>
                </c:pt>
                <c:pt idx="25825">
                  <c:v>-1396.13</c:v>
                </c:pt>
                <c:pt idx="25826">
                  <c:v>-1800.0</c:v>
                </c:pt>
                <c:pt idx="25827">
                  <c:v>-8980.0</c:v>
                </c:pt>
                <c:pt idx="25828">
                  <c:v>-4390.85</c:v>
                </c:pt>
                <c:pt idx="25829">
                  <c:v>-16632.31</c:v>
                </c:pt>
                <c:pt idx="25830">
                  <c:v>-7.63</c:v>
                </c:pt>
                <c:pt idx="25831">
                  <c:v>-3926.03</c:v>
                </c:pt>
                <c:pt idx="25832">
                  <c:v>-875.78</c:v>
                </c:pt>
                <c:pt idx="25833">
                  <c:v>-22.63</c:v>
                </c:pt>
                <c:pt idx="25834">
                  <c:v>-4203.11</c:v>
                </c:pt>
                <c:pt idx="25835">
                  <c:v>-450.0</c:v>
                </c:pt>
                <c:pt idx="25836">
                  <c:v>-9639.349999999944</c:v>
                </c:pt>
                <c:pt idx="25837">
                  <c:v>-14299.0</c:v>
                </c:pt>
                <c:pt idx="25838">
                  <c:v>-47815.0</c:v>
                </c:pt>
                <c:pt idx="25839">
                  <c:v>-3795.0</c:v>
                </c:pt>
                <c:pt idx="25840">
                  <c:v>-1020.0</c:v>
                </c:pt>
                <c:pt idx="25841">
                  <c:v>-1064.08</c:v>
                </c:pt>
                <c:pt idx="25842">
                  <c:v>-1064.08</c:v>
                </c:pt>
                <c:pt idx="25843">
                  <c:v>-1308.66</c:v>
                </c:pt>
                <c:pt idx="25844">
                  <c:v>-2491.32</c:v>
                </c:pt>
                <c:pt idx="25845">
                  <c:v>-936.03</c:v>
                </c:pt>
                <c:pt idx="25846">
                  <c:v>-1091.6</c:v>
                </c:pt>
                <c:pt idx="25847">
                  <c:v>-9746.33</c:v>
                </c:pt>
                <c:pt idx="25848">
                  <c:v>-7110.0</c:v>
                </c:pt>
                <c:pt idx="25849">
                  <c:v>-828.8299999999994</c:v>
                </c:pt>
                <c:pt idx="25850">
                  <c:v>-800.0</c:v>
                </c:pt>
                <c:pt idx="25851">
                  <c:v>-3900.0</c:v>
                </c:pt>
                <c:pt idx="25852">
                  <c:v>-4217.1</c:v>
                </c:pt>
                <c:pt idx="25853">
                  <c:v>-1286.49</c:v>
                </c:pt>
                <c:pt idx="25854">
                  <c:v>-1000.0</c:v>
                </c:pt>
                <c:pt idx="25855">
                  <c:v>-1033.4</c:v>
                </c:pt>
                <c:pt idx="25856">
                  <c:v>-1478.34</c:v>
                </c:pt>
                <c:pt idx="25857">
                  <c:v>-2215.26</c:v>
                </c:pt>
                <c:pt idx="25858">
                  <c:v>-165000.0</c:v>
                </c:pt>
                <c:pt idx="25859">
                  <c:v>-186000.0</c:v>
                </c:pt>
                <c:pt idx="25860">
                  <c:v>-89000.0</c:v>
                </c:pt>
                <c:pt idx="25861">
                  <c:v>-72000.0</c:v>
                </c:pt>
                <c:pt idx="25862">
                  <c:v>-8939.65</c:v>
                </c:pt>
                <c:pt idx="25863">
                  <c:v>-61.0</c:v>
                </c:pt>
                <c:pt idx="25864">
                  <c:v>-8.140000000000001</c:v>
                </c:pt>
                <c:pt idx="25865">
                  <c:v>-3123.39</c:v>
                </c:pt>
                <c:pt idx="25866">
                  <c:v>-31.65</c:v>
                </c:pt>
                <c:pt idx="25867">
                  <c:v>-1554.48</c:v>
                </c:pt>
                <c:pt idx="25868">
                  <c:v>-15847.55</c:v>
                </c:pt>
                <c:pt idx="25869">
                  <c:v>-15542.83</c:v>
                </c:pt>
                <c:pt idx="25870">
                  <c:v>-1027.41</c:v>
                </c:pt>
                <c:pt idx="25871">
                  <c:v>0.0</c:v>
                </c:pt>
                <c:pt idx="25872">
                  <c:v>-5950.0</c:v>
                </c:pt>
                <c:pt idx="25873">
                  <c:v>-375.0</c:v>
                </c:pt>
                <c:pt idx="25874">
                  <c:v>-4500.0</c:v>
                </c:pt>
                <c:pt idx="25875">
                  <c:v>-7129.39</c:v>
                </c:pt>
                <c:pt idx="25876">
                  <c:v>-2288.49</c:v>
                </c:pt>
                <c:pt idx="25877">
                  <c:v>-1548.48</c:v>
                </c:pt>
                <c:pt idx="25878">
                  <c:v>-2200.0</c:v>
                </c:pt>
                <c:pt idx="25879">
                  <c:v>-3800.0</c:v>
                </c:pt>
                <c:pt idx="25880">
                  <c:v>-1749.8</c:v>
                </c:pt>
                <c:pt idx="25881">
                  <c:v>-2126.75</c:v>
                </c:pt>
                <c:pt idx="25882">
                  <c:v>-1680.66</c:v>
                </c:pt>
                <c:pt idx="25883">
                  <c:v>-2478.37</c:v>
                </c:pt>
                <c:pt idx="25884">
                  <c:v>-110.23</c:v>
                </c:pt>
                <c:pt idx="25885">
                  <c:v>-4165.41</c:v>
                </c:pt>
                <c:pt idx="25886">
                  <c:v>-12393.71</c:v>
                </c:pt>
                <c:pt idx="25887">
                  <c:v>-816.05</c:v>
                </c:pt>
                <c:pt idx="25888">
                  <c:v>-5173.28</c:v>
                </c:pt>
                <c:pt idx="25889">
                  <c:v>-660.0</c:v>
                </c:pt>
                <c:pt idx="25890">
                  <c:v>-6182.5</c:v>
                </c:pt>
                <c:pt idx="25891">
                  <c:v>-7.57147177E6</c:v>
                </c:pt>
                <c:pt idx="25892">
                  <c:v>-8539.949999999983</c:v>
                </c:pt>
                <c:pt idx="25893">
                  <c:v>-15897.47</c:v>
                </c:pt>
                <c:pt idx="25894">
                  <c:v>-135.0</c:v>
                </c:pt>
                <c:pt idx="25895">
                  <c:v>-46.0</c:v>
                </c:pt>
                <c:pt idx="25896">
                  <c:v>-64.0</c:v>
                </c:pt>
                <c:pt idx="25897">
                  <c:v>-45.0</c:v>
                </c:pt>
                <c:pt idx="25898">
                  <c:v>-4919.33</c:v>
                </c:pt>
                <c:pt idx="25899">
                  <c:v>-9414.559999999923</c:v>
                </c:pt>
                <c:pt idx="25900">
                  <c:v>-934.2</c:v>
                </c:pt>
                <c:pt idx="25901">
                  <c:v>-90.36</c:v>
                </c:pt>
                <c:pt idx="25902">
                  <c:v>-77235.62</c:v>
                </c:pt>
                <c:pt idx="25903">
                  <c:v>-500.0</c:v>
                </c:pt>
                <c:pt idx="25904">
                  <c:v>-1230.0</c:v>
                </c:pt>
                <c:pt idx="25905">
                  <c:v>-27000.76</c:v>
                </c:pt>
                <c:pt idx="25906">
                  <c:v>-8323.01</c:v>
                </c:pt>
                <c:pt idx="25907">
                  <c:v>-5.92</c:v>
                </c:pt>
                <c:pt idx="25908">
                  <c:v>-3432.65</c:v>
                </c:pt>
                <c:pt idx="25909">
                  <c:v>-1613.33</c:v>
                </c:pt>
                <c:pt idx="25910">
                  <c:v>-1000.0</c:v>
                </c:pt>
                <c:pt idx="25911">
                  <c:v>-4968.32</c:v>
                </c:pt>
                <c:pt idx="25912">
                  <c:v>-4525.63</c:v>
                </c:pt>
                <c:pt idx="25913">
                  <c:v>-33076.01</c:v>
                </c:pt>
                <c:pt idx="25914">
                  <c:v>-4025.0</c:v>
                </c:pt>
                <c:pt idx="25915">
                  <c:v>-54.0</c:v>
                </c:pt>
                <c:pt idx="25916">
                  <c:v>-27284.0</c:v>
                </c:pt>
                <c:pt idx="25917">
                  <c:v>-1174.82</c:v>
                </c:pt>
                <c:pt idx="25918">
                  <c:v>-8.27</c:v>
                </c:pt>
                <c:pt idx="25919">
                  <c:v>-8.27</c:v>
                </c:pt>
                <c:pt idx="25920">
                  <c:v>-9940.0</c:v>
                </c:pt>
                <c:pt idx="25921">
                  <c:v>-389.0</c:v>
                </c:pt>
                <c:pt idx="25922">
                  <c:v>-192.32</c:v>
                </c:pt>
                <c:pt idx="25923">
                  <c:v>-39244.43</c:v>
                </c:pt>
                <c:pt idx="25924">
                  <c:v>-5089.0</c:v>
                </c:pt>
                <c:pt idx="25925">
                  <c:v>-3658.0</c:v>
                </c:pt>
                <c:pt idx="25926">
                  <c:v>-4000.0</c:v>
                </c:pt>
                <c:pt idx="25927">
                  <c:v>-2080.58</c:v>
                </c:pt>
                <c:pt idx="25928">
                  <c:v>-20221.84</c:v>
                </c:pt>
                <c:pt idx="25929">
                  <c:v>-1666.49</c:v>
                </c:pt>
                <c:pt idx="25930">
                  <c:v>-4085.0</c:v>
                </c:pt>
                <c:pt idx="25931">
                  <c:v>-4440.0</c:v>
                </c:pt>
                <c:pt idx="25932">
                  <c:v>-1832.41</c:v>
                </c:pt>
                <c:pt idx="25933">
                  <c:v>-500.0</c:v>
                </c:pt>
                <c:pt idx="25934">
                  <c:v>-5520.0</c:v>
                </c:pt>
                <c:pt idx="25935">
                  <c:v>-31546.19</c:v>
                </c:pt>
                <c:pt idx="25936">
                  <c:v>-20986.39</c:v>
                </c:pt>
                <c:pt idx="25937">
                  <c:v>-5595.78</c:v>
                </c:pt>
                <c:pt idx="25938">
                  <c:v>-1534.21</c:v>
                </c:pt>
                <c:pt idx="25939">
                  <c:v>-5750.0</c:v>
                </c:pt>
                <c:pt idx="25940">
                  <c:v>-9639.349999999944</c:v>
                </c:pt>
                <c:pt idx="25941">
                  <c:v>-142.6</c:v>
                </c:pt>
                <c:pt idx="25942">
                  <c:v>-250.0</c:v>
                </c:pt>
                <c:pt idx="25943">
                  <c:v>-2354.81</c:v>
                </c:pt>
                <c:pt idx="25944">
                  <c:v>-4116.36</c:v>
                </c:pt>
                <c:pt idx="25945">
                  <c:v>-215.0</c:v>
                </c:pt>
                <c:pt idx="25946">
                  <c:v>-1040.75</c:v>
                </c:pt>
                <c:pt idx="25947">
                  <c:v>-200.0</c:v>
                </c:pt>
                <c:pt idx="25948">
                  <c:v>-3000.0</c:v>
                </c:pt>
                <c:pt idx="25949">
                  <c:v>-2000.0</c:v>
                </c:pt>
                <c:pt idx="25950">
                  <c:v>-801.4599999999994</c:v>
                </c:pt>
                <c:pt idx="25951">
                  <c:v>-801.4599999999994</c:v>
                </c:pt>
                <c:pt idx="25952">
                  <c:v>-1642.1</c:v>
                </c:pt>
                <c:pt idx="25953">
                  <c:v>-530.3499999999979</c:v>
                </c:pt>
                <c:pt idx="25954">
                  <c:v>-700.0</c:v>
                </c:pt>
                <c:pt idx="25955">
                  <c:v>-97.0</c:v>
                </c:pt>
                <c:pt idx="25956">
                  <c:v>-2762.0</c:v>
                </c:pt>
                <c:pt idx="25957">
                  <c:v>-167959.46</c:v>
                </c:pt>
                <c:pt idx="25958">
                  <c:v>-250.0</c:v>
                </c:pt>
                <c:pt idx="25959">
                  <c:v>-1720.0</c:v>
                </c:pt>
                <c:pt idx="25960">
                  <c:v>-1958.71</c:v>
                </c:pt>
                <c:pt idx="25961">
                  <c:v>-2726.47</c:v>
                </c:pt>
                <c:pt idx="25962">
                  <c:v>-3523.0</c:v>
                </c:pt>
                <c:pt idx="25963">
                  <c:v>-8.239999999999998</c:v>
                </c:pt>
                <c:pt idx="25964">
                  <c:v>-48.0</c:v>
                </c:pt>
                <c:pt idx="25965">
                  <c:v>-2380.0</c:v>
                </c:pt>
                <c:pt idx="25966">
                  <c:v>-2305.0</c:v>
                </c:pt>
                <c:pt idx="25967">
                  <c:v>0.0</c:v>
                </c:pt>
                <c:pt idx="25968">
                  <c:v>-250.0</c:v>
                </c:pt>
                <c:pt idx="25969">
                  <c:v>-61423.4</c:v>
                </c:pt>
                <c:pt idx="25970">
                  <c:v>-433.2</c:v>
                </c:pt>
                <c:pt idx="25971">
                  <c:v>-667.25</c:v>
                </c:pt>
                <c:pt idx="25972">
                  <c:v>-10965.14</c:v>
                </c:pt>
                <c:pt idx="25973">
                  <c:v>-4619.48</c:v>
                </c:pt>
                <c:pt idx="25974">
                  <c:v>-5525.76</c:v>
                </c:pt>
                <c:pt idx="25975">
                  <c:v>-4063.06</c:v>
                </c:pt>
                <c:pt idx="25976">
                  <c:v>-447.0</c:v>
                </c:pt>
                <c:pt idx="25977">
                  <c:v>-5883.48</c:v>
                </c:pt>
                <c:pt idx="25978">
                  <c:v>-21148.72</c:v>
                </c:pt>
                <c:pt idx="25979">
                  <c:v>-5723.9</c:v>
                </c:pt>
                <c:pt idx="25980">
                  <c:v>-2256.25</c:v>
                </c:pt>
                <c:pt idx="25981">
                  <c:v>-250.0</c:v>
                </c:pt>
                <c:pt idx="25982">
                  <c:v>-1093.11</c:v>
                </c:pt>
                <c:pt idx="25983">
                  <c:v>-5622.11</c:v>
                </c:pt>
                <c:pt idx="25984">
                  <c:v>-400.0</c:v>
                </c:pt>
                <c:pt idx="25985">
                  <c:v>-3600.0</c:v>
                </c:pt>
                <c:pt idx="25986">
                  <c:v>-3600.0</c:v>
                </c:pt>
                <c:pt idx="25987">
                  <c:v>-1026.0</c:v>
                </c:pt>
                <c:pt idx="25988">
                  <c:v>-16.28</c:v>
                </c:pt>
                <c:pt idx="25989">
                  <c:v>-14993.04</c:v>
                </c:pt>
                <c:pt idx="25990">
                  <c:v>0.0</c:v>
                </c:pt>
                <c:pt idx="25991">
                  <c:v>-22750.0</c:v>
                </c:pt>
                <c:pt idx="25992">
                  <c:v>-24903.45</c:v>
                </c:pt>
                <c:pt idx="25993">
                  <c:v>-13453.89</c:v>
                </c:pt>
                <c:pt idx="25994">
                  <c:v>-5135.400000000001</c:v>
                </c:pt>
                <c:pt idx="25995">
                  <c:v>-500.01</c:v>
                </c:pt>
                <c:pt idx="25996">
                  <c:v>-3570.0</c:v>
                </c:pt>
                <c:pt idx="25997">
                  <c:v>-2567.02</c:v>
                </c:pt>
                <c:pt idx="25998">
                  <c:v>-250.0</c:v>
                </c:pt>
                <c:pt idx="25999">
                  <c:v>-1250.0</c:v>
                </c:pt>
                <c:pt idx="26000">
                  <c:v>-1724.36</c:v>
                </c:pt>
                <c:pt idx="26001">
                  <c:v>-3419.26</c:v>
                </c:pt>
                <c:pt idx="26002">
                  <c:v>-4497.93</c:v>
                </c:pt>
                <c:pt idx="26003">
                  <c:v>-1800.0</c:v>
                </c:pt>
                <c:pt idx="26004">
                  <c:v>-354.33</c:v>
                </c:pt>
                <c:pt idx="26005">
                  <c:v>-50000.0</c:v>
                </c:pt>
                <c:pt idx="26006">
                  <c:v>-0.56</c:v>
                </c:pt>
                <c:pt idx="26007">
                  <c:v>-10154.35</c:v>
                </c:pt>
                <c:pt idx="26008">
                  <c:v>-2088.0</c:v>
                </c:pt>
                <c:pt idx="26009">
                  <c:v>-1401.0</c:v>
                </c:pt>
                <c:pt idx="26010">
                  <c:v>-16575.0</c:v>
                </c:pt>
                <c:pt idx="26011">
                  <c:v>-401.3</c:v>
                </c:pt>
                <c:pt idx="26012">
                  <c:v>-12883.3</c:v>
                </c:pt>
                <c:pt idx="26013">
                  <c:v>-250.0</c:v>
                </c:pt>
                <c:pt idx="26014">
                  <c:v>-573.08</c:v>
                </c:pt>
                <c:pt idx="26015">
                  <c:v>-1425.0</c:v>
                </c:pt>
                <c:pt idx="26016">
                  <c:v>-14984.68</c:v>
                </c:pt>
                <c:pt idx="26017">
                  <c:v>-972.77</c:v>
                </c:pt>
                <c:pt idx="26018">
                  <c:v>-4516.13</c:v>
                </c:pt>
                <c:pt idx="26019">
                  <c:v>-500.64</c:v>
                </c:pt>
                <c:pt idx="26020">
                  <c:v>-133.22</c:v>
                </c:pt>
                <c:pt idx="26021">
                  <c:v>-613.51</c:v>
                </c:pt>
                <c:pt idx="26022">
                  <c:v>-250.0</c:v>
                </c:pt>
                <c:pt idx="26023">
                  <c:v>-2250.0</c:v>
                </c:pt>
                <c:pt idx="26024">
                  <c:v>-120.0</c:v>
                </c:pt>
                <c:pt idx="26025">
                  <c:v>-4936.44</c:v>
                </c:pt>
                <c:pt idx="26026">
                  <c:v>-4825.39</c:v>
                </c:pt>
                <c:pt idx="26027">
                  <c:v>-4466.85</c:v>
                </c:pt>
                <c:pt idx="26028">
                  <c:v>-4838.71</c:v>
                </c:pt>
                <c:pt idx="26029">
                  <c:v>-50.58</c:v>
                </c:pt>
                <c:pt idx="26030">
                  <c:v>-2117.74</c:v>
                </c:pt>
                <c:pt idx="26031">
                  <c:v>-21.11</c:v>
                </c:pt>
                <c:pt idx="26032">
                  <c:v>-7023.4</c:v>
                </c:pt>
                <c:pt idx="26033">
                  <c:v>-1381.0</c:v>
                </c:pt>
                <c:pt idx="26034">
                  <c:v>-7045.96</c:v>
                </c:pt>
                <c:pt idx="26035">
                  <c:v>-3200.0</c:v>
                </c:pt>
                <c:pt idx="26036">
                  <c:v>-3700.0</c:v>
                </c:pt>
                <c:pt idx="26037">
                  <c:v>-205.88</c:v>
                </c:pt>
                <c:pt idx="26038">
                  <c:v>-3340.53</c:v>
                </c:pt>
                <c:pt idx="26039">
                  <c:v>-2000.0</c:v>
                </c:pt>
                <c:pt idx="26040">
                  <c:v>-1377.0</c:v>
                </c:pt>
                <c:pt idx="26041">
                  <c:v>-2346.0</c:v>
                </c:pt>
                <c:pt idx="26042">
                  <c:v>-35000.0</c:v>
                </c:pt>
                <c:pt idx="26043">
                  <c:v>-1250.0</c:v>
                </c:pt>
                <c:pt idx="26044">
                  <c:v>-1417.31</c:v>
                </c:pt>
                <c:pt idx="26045">
                  <c:v>-4412.0</c:v>
                </c:pt>
                <c:pt idx="26046">
                  <c:v>-258848.82</c:v>
                </c:pt>
                <c:pt idx="26047">
                  <c:v>-8044.85</c:v>
                </c:pt>
                <c:pt idx="26048">
                  <c:v>-8371.27</c:v>
                </c:pt>
                <c:pt idx="26049">
                  <c:v>-6118.29</c:v>
                </c:pt>
                <c:pt idx="26050">
                  <c:v>-6795.42</c:v>
                </c:pt>
                <c:pt idx="26051">
                  <c:v>-22173.67</c:v>
                </c:pt>
                <c:pt idx="26052">
                  <c:v>-591.48</c:v>
                </c:pt>
                <c:pt idx="26053">
                  <c:v>-1622.5</c:v>
                </c:pt>
                <c:pt idx="26054">
                  <c:v>-682.67</c:v>
                </c:pt>
                <c:pt idx="26055">
                  <c:v>-1325.0</c:v>
                </c:pt>
                <c:pt idx="26056">
                  <c:v>-250.0</c:v>
                </c:pt>
                <c:pt idx="26057">
                  <c:v>-1244.05</c:v>
                </c:pt>
                <c:pt idx="26058">
                  <c:v>-15000.0</c:v>
                </c:pt>
                <c:pt idx="26059">
                  <c:v>82.99</c:v>
                </c:pt>
                <c:pt idx="26060">
                  <c:v>-1916.0</c:v>
                </c:pt>
                <c:pt idx="26061">
                  <c:v>-3646.0</c:v>
                </c:pt>
                <c:pt idx="26062">
                  <c:v>-45413.0</c:v>
                </c:pt>
                <c:pt idx="26063">
                  <c:v>-456.0</c:v>
                </c:pt>
                <c:pt idx="26064">
                  <c:v>-56223.32</c:v>
                </c:pt>
                <c:pt idx="26065">
                  <c:v>-921.39</c:v>
                </c:pt>
                <c:pt idx="26066">
                  <c:v>-11.17</c:v>
                </c:pt>
                <c:pt idx="26067">
                  <c:v>-8890.0</c:v>
                </c:pt>
                <c:pt idx="26068">
                  <c:v>0.0</c:v>
                </c:pt>
                <c:pt idx="26069">
                  <c:v>-1250.0</c:v>
                </c:pt>
                <c:pt idx="26070">
                  <c:v>-2000.0</c:v>
                </c:pt>
                <c:pt idx="26071">
                  <c:v>-308.8999999999999</c:v>
                </c:pt>
                <c:pt idx="26072">
                  <c:v>-300.7</c:v>
                </c:pt>
                <c:pt idx="26073">
                  <c:v>-33.58</c:v>
                </c:pt>
                <c:pt idx="26074">
                  <c:v>-5333.0</c:v>
                </c:pt>
                <c:pt idx="26075">
                  <c:v>-988.73</c:v>
                </c:pt>
                <c:pt idx="26076">
                  <c:v>-18.0</c:v>
                </c:pt>
                <c:pt idx="26077">
                  <c:v>-1523.0</c:v>
                </c:pt>
                <c:pt idx="26078">
                  <c:v>-475.21</c:v>
                </c:pt>
                <c:pt idx="26079">
                  <c:v>-475.21</c:v>
                </c:pt>
                <c:pt idx="26080">
                  <c:v>-6438.55</c:v>
                </c:pt>
                <c:pt idx="26081">
                  <c:v>-5715.46</c:v>
                </c:pt>
                <c:pt idx="26082">
                  <c:v>-17600.0</c:v>
                </c:pt>
                <c:pt idx="26083">
                  <c:v>-1000.0</c:v>
                </c:pt>
                <c:pt idx="26084">
                  <c:v>-266.5</c:v>
                </c:pt>
                <c:pt idx="26085">
                  <c:v>-1000.0</c:v>
                </c:pt>
                <c:pt idx="26086">
                  <c:v>-2710.46</c:v>
                </c:pt>
                <c:pt idx="26087">
                  <c:v>-4102.73</c:v>
                </c:pt>
                <c:pt idx="26088">
                  <c:v>-280.0</c:v>
                </c:pt>
                <c:pt idx="26089">
                  <c:v>-6147.71</c:v>
                </c:pt>
                <c:pt idx="26090">
                  <c:v>-3750.0</c:v>
                </c:pt>
                <c:pt idx="26091">
                  <c:v>-10940.0</c:v>
                </c:pt>
                <c:pt idx="26092">
                  <c:v>-26477.38</c:v>
                </c:pt>
                <c:pt idx="26093">
                  <c:v>-7034.0</c:v>
                </c:pt>
                <c:pt idx="26094">
                  <c:v>-12600.0</c:v>
                </c:pt>
                <c:pt idx="26095">
                  <c:v>-2175.0</c:v>
                </c:pt>
                <c:pt idx="26096">
                  <c:v>-1250.0</c:v>
                </c:pt>
                <c:pt idx="26097">
                  <c:v>-1160.0</c:v>
                </c:pt>
                <c:pt idx="26098">
                  <c:v>-1488.0</c:v>
                </c:pt>
                <c:pt idx="26099">
                  <c:v>-3189.39</c:v>
                </c:pt>
                <c:pt idx="26100">
                  <c:v>-1880.0</c:v>
                </c:pt>
                <c:pt idx="26101">
                  <c:v>-5000.0</c:v>
                </c:pt>
                <c:pt idx="26102">
                  <c:v>-2850.0</c:v>
                </c:pt>
                <c:pt idx="26103">
                  <c:v>-5096.58</c:v>
                </c:pt>
                <c:pt idx="26104">
                  <c:v>-1500.0</c:v>
                </c:pt>
                <c:pt idx="26105">
                  <c:v>-15000.0</c:v>
                </c:pt>
                <c:pt idx="26106">
                  <c:v>-1208.1</c:v>
                </c:pt>
                <c:pt idx="26107">
                  <c:v>-11464.94</c:v>
                </c:pt>
                <c:pt idx="26108">
                  <c:v>-10271.46</c:v>
                </c:pt>
                <c:pt idx="26109">
                  <c:v>-6286.07</c:v>
                </c:pt>
                <c:pt idx="26110">
                  <c:v>-14406.89</c:v>
                </c:pt>
                <c:pt idx="26111">
                  <c:v>-2658.34</c:v>
                </c:pt>
                <c:pt idx="26112">
                  <c:v>-2102.0</c:v>
                </c:pt>
                <c:pt idx="26113">
                  <c:v>-1686.64</c:v>
                </c:pt>
                <c:pt idx="26114">
                  <c:v>-24381.46</c:v>
                </c:pt>
                <c:pt idx="26115">
                  <c:v>-5630.26</c:v>
                </c:pt>
                <c:pt idx="26116">
                  <c:v>-12878.73</c:v>
                </c:pt>
                <c:pt idx="26117">
                  <c:v>-304.7799999999999</c:v>
                </c:pt>
                <c:pt idx="26118">
                  <c:v>-75078.65</c:v>
                </c:pt>
                <c:pt idx="26119">
                  <c:v>-6151.0</c:v>
                </c:pt>
                <c:pt idx="26120">
                  <c:v>-3200.0</c:v>
                </c:pt>
                <c:pt idx="26121">
                  <c:v>-66260.0</c:v>
                </c:pt>
                <c:pt idx="26122">
                  <c:v>-4315.0</c:v>
                </c:pt>
                <c:pt idx="26123">
                  <c:v>-5640.0</c:v>
                </c:pt>
                <c:pt idx="26124">
                  <c:v>-2000.0</c:v>
                </c:pt>
                <c:pt idx="26125">
                  <c:v>-1206.32</c:v>
                </c:pt>
                <c:pt idx="26126">
                  <c:v>-1661.9</c:v>
                </c:pt>
                <c:pt idx="26127">
                  <c:v>-4918.52</c:v>
                </c:pt>
                <c:pt idx="26128">
                  <c:v>-2841.17</c:v>
                </c:pt>
                <c:pt idx="26129">
                  <c:v>-1166.0</c:v>
                </c:pt>
                <c:pt idx="26130">
                  <c:v>-2500.0</c:v>
                </c:pt>
                <c:pt idx="26131">
                  <c:v>-500.98</c:v>
                </c:pt>
                <c:pt idx="26132">
                  <c:v>-146.0</c:v>
                </c:pt>
                <c:pt idx="26133">
                  <c:v>-404.3</c:v>
                </c:pt>
                <c:pt idx="26134">
                  <c:v>-19793.77</c:v>
                </c:pt>
                <c:pt idx="26135">
                  <c:v>-11749.68</c:v>
                </c:pt>
                <c:pt idx="26136">
                  <c:v>-2256.0</c:v>
                </c:pt>
                <c:pt idx="26137">
                  <c:v>-1124.51</c:v>
                </c:pt>
                <c:pt idx="26138">
                  <c:v>-3000.0</c:v>
                </c:pt>
                <c:pt idx="26139">
                  <c:v>-12467.85</c:v>
                </c:pt>
                <c:pt idx="26140">
                  <c:v>-1019.87</c:v>
                </c:pt>
                <c:pt idx="26141">
                  <c:v>-936.14</c:v>
                </c:pt>
                <c:pt idx="26142">
                  <c:v>-803.97</c:v>
                </c:pt>
                <c:pt idx="26143">
                  <c:v>-15.72</c:v>
                </c:pt>
                <c:pt idx="26144">
                  <c:v>-10845.03</c:v>
                </c:pt>
                <c:pt idx="26145">
                  <c:v>-30.78</c:v>
                </c:pt>
                <c:pt idx="26146">
                  <c:v>-8625.0</c:v>
                </c:pt>
                <c:pt idx="26147">
                  <c:v>-267.0899999999999</c:v>
                </c:pt>
                <c:pt idx="26148">
                  <c:v>-462.32</c:v>
                </c:pt>
                <c:pt idx="26149">
                  <c:v>-147.91</c:v>
                </c:pt>
                <c:pt idx="26150">
                  <c:v>-12851.63</c:v>
                </c:pt>
                <c:pt idx="26151">
                  <c:v>-100.0</c:v>
                </c:pt>
                <c:pt idx="26152">
                  <c:v>-7080.0</c:v>
                </c:pt>
                <c:pt idx="26153">
                  <c:v>-7684.47</c:v>
                </c:pt>
                <c:pt idx="26154">
                  <c:v>-1188.81</c:v>
                </c:pt>
                <c:pt idx="26155">
                  <c:v>-3535.52</c:v>
                </c:pt>
                <c:pt idx="26156">
                  <c:v>-1665.35</c:v>
                </c:pt>
                <c:pt idx="26157">
                  <c:v>-31.61</c:v>
                </c:pt>
                <c:pt idx="26158">
                  <c:v>-674.0</c:v>
                </c:pt>
                <c:pt idx="26159">
                  <c:v>-7181.1</c:v>
                </c:pt>
                <c:pt idx="26160">
                  <c:v>-723.0</c:v>
                </c:pt>
                <c:pt idx="26161">
                  <c:v>-29823.0</c:v>
                </c:pt>
                <c:pt idx="26162">
                  <c:v>-13.0</c:v>
                </c:pt>
                <c:pt idx="26163">
                  <c:v>-872.75</c:v>
                </c:pt>
                <c:pt idx="26164">
                  <c:v>-17254.0</c:v>
                </c:pt>
                <c:pt idx="26165">
                  <c:v>-12857.0</c:v>
                </c:pt>
                <c:pt idx="26166">
                  <c:v>-2195.0</c:v>
                </c:pt>
                <c:pt idx="26167">
                  <c:v>-1239.36</c:v>
                </c:pt>
                <c:pt idx="26168">
                  <c:v>-2749.5</c:v>
                </c:pt>
                <c:pt idx="26169">
                  <c:v>-5647.78</c:v>
                </c:pt>
                <c:pt idx="26170">
                  <c:v>-3000.0</c:v>
                </c:pt>
                <c:pt idx="26171">
                  <c:v>-3600.0</c:v>
                </c:pt>
                <c:pt idx="26172">
                  <c:v>0.0</c:v>
                </c:pt>
                <c:pt idx="26173">
                  <c:v>-2000.0</c:v>
                </c:pt>
                <c:pt idx="26174">
                  <c:v>-6953.36</c:v>
                </c:pt>
                <c:pt idx="26175">
                  <c:v>-15.72</c:v>
                </c:pt>
                <c:pt idx="26176">
                  <c:v>-3575.75</c:v>
                </c:pt>
                <c:pt idx="26177">
                  <c:v>-170.29</c:v>
                </c:pt>
                <c:pt idx="26178">
                  <c:v>-4000.0</c:v>
                </c:pt>
                <c:pt idx="26179">
                  <c:v>-6833.0</c:v>
                </c:pt>
                <c:pt idx="26180">
                  <c:v>-5074.77</c:v>
                </c:pt>
                <c:pt idx="26181">
                  <c:v>-48.0</c:v>
                </c:pt>
                <c:pt idx="26182">
                  <c:v>-2260.26</c:v>
                </c:pt>
                <c:pt idx="26183">
                  <c:v>-8664.949999999983</c:v>
                </c:pt>
                <c:pt idx="26184">
                  <c:v>-1560.44</c:v>
                </c:pt>
                <c:pt idx="26185">
                  <c:v>-6147.15</c:v>
                </c:pt>
                <c:pt idx="26186">
                  <c:v>-4450.0</c:v>
                </c:pt>
                <c:pt idx="26187">
                  <c:v>-200.0</c:v>
                </c:pt>
                <c:pt idx="26188">
                  <c:v>-1274.28</c:v>
                </c:pt>
                <c:pt idx="26189">
                  <c:v>-1411.0</c:v>
                </c:pt>
                <c:pt idx="26190">
                  <c:v>-144.12</c:v>
                </c:pt>
                <c:pt idx="26191">
                  <c:v>-1046.93</c:v>
                </c:pt>
                <c:pt idx="26192">
                  <c:v>-1200.0</c:v>
                </c:pt>
                <c:pt idx="26193">
                  <c:v>-4088.31</c:v>
                </c:pt>
                <c:pt idx="26194">
                  <c:v>-7416.82</c:v>
                </c:pt>
                <c:pt idx="26195">
                  <c:v>-3508.0</c:v>
                </c:pt>
                <c:pt idx="26196">
                  <c:v>-1859.0</c:v>
                </c:pt>
                <c:pt idx="26197">
                  <c:v>-9805.719999999987</c:v>
                </c:pt>
                <c:pt idx="26198">
                  <c:v>-7010.42</c:v>
                </c:pt>
                <c:pt idx="26199">
                  <c:v>-4230.0</c:v>
                </c:pt>
                <c:pt idx="26200">
                  <c:v>-685.12</c:v>
                </c:pt>
                <c:pt idx="26201">
                  <c:v>-4252.48</c:v>
                </c:pt>
                <c:pt idx="26202">
                  <c:v>-6603.38</c:v>
                </c:pt>
                <c:pt idx="26203">
                  <c:v>-3411.0</c:v>
                </c:pt>
                <c:pt idx="26204">
                  <c:v>-176.0</c:v>
                </c:pt>
                <c:pt idx="26205">
                  <c:v>-344.44</c:v>
                </c:pt>
                <c:pt idx="26206">
                  <c:v>-1651.22</c:v>
                </c:pt>
                <c:pt idx="26207">
                  <c:v>-555.0</c:v>
                </c:pt>
                <c:pt idx="26208">
                  <c:v>-2080.15</c:v>
                </c:pt>
                <c:pt idx="26209">
                  <c:v>-3688.0</c:v>
                </c:pt>
                <c:pt idx="26210">
                  <c:v>-3571.0</c:v>
                </c:pt>
                <c:pt idx="26211">
                  <c:v>-1627.0</c:v>
                </c:pt>
                <c:pt idx="26212">
                  <c:v>-444.88</c:v>
                </c:pt>
                <c:pt idx="26213">
                  <c:v>-819.74</c:v>
                </c:pt>
                <c:pt idx="26214">
                  <c:v>-2750.55</c:v>
                </c:pt>
                <c:pt idx="26215">
                  <c:v>-1410.15</c:v>
                </c:pt>
                <c:pt idx="26216">
                  <c:v>-251.85</c:v>
                </c:pt>
                <c:pt idx="26217">
                  <c:v>-1022.0</c:v>
                </c:pt>
                <c:pt idx="26218">
                  <c:v>-2990.0</c:v>
                </c:pt>
                <c:pt idx="26219">
                  <c:v>-31.55</c:v>
                </c:pt>
                <c:pt idx="26220">
                  <c:v>-4275.0</c:v>
                </c:pt>
                <c:pt idx="26221">
                  <c:v>-200.0</c:v>
                </c:pt>
                <c:pt idx="26222">
                  <c:v>-489.36</c:v>
                </c:pt>
                <c:pt idx="26223">
                  <c:v>-2945.1</c:v>
                </c:pt>
                <c:pt idx="26224">
                  <c:v>-6859.37</c:v>
                </c:pt>
                <c:pt idx="26225">
                  <c:v>-110.0</c:v>
                </c:pt>
                <c:pt idx="26226">
                  <c:v>-166.0</c:v>
                </c:pt>
                <c:pt idx="26227">
                  <c:v>-416.57</c:v>
                </c:pt>
                <c:pt idx="26228">
                  <c:v>-1304.51</c:v>
                </c:pt>
                <c:pt idx="26229">
                  <c:v>-504.96</c:v>
                </c:pt>
                <c:pt idx="26230">
                  <c:v>-158.96</c:v>
                </c:pt>
                <c:pt idx="26231">
                  <c:v>-1747.87</c:v>
                </c:pt>
                <c:pt idx="26232">
                  <c:v>-7369.63</c:v>
                </c:pt>
                <c:pt idx="26233">
                  <c:v>-4348.18</c:v>
                </c:pt>
                <c:pt idx="26234">
                  <c:v>-6921.73</c:v>
                </c:pt>
                <c:pt idx="26235">
                  <c:v>-5.119999999999997</c:v>
                </c:pt>
                <c:pt idx="26236">
                  <c:v>-0.73</c:v>
                </c:pt>
                <c:pt idx="26237">
                  <c:v>-15.62</c:v>
                </c:pt>
                <c:pt idx="26238">
                  <c:v>-869.61</c:v>
                </c:pt>
                <c:pt idx="26239">
                  <c:v>-7420.41</c:v>
                </c:pt>
                <c:pt idx="26240">
                  <c:v>-7420.41</c:v>
                </c:pt>
                <c:pt idx="26241">
                  <c:v>-7420.41</c:v>
                </c:pt>
                <c:pt idx="26242">
                  <c:v>-2000.0</c:v>
                </c:pt>
                <c:pt idx="26243">
                  <c:v>-14405.5</c:v>
                </c:pt>
                <c:pt idx="26244">
                  <c:v>-17159.0</c:v>
                </c:pt>
                <c:pt idx="26245">
                  <c:v>-1336.0</c:v>
                </c:pt>
                <c:pt idx="26246">
                  <c:v>-139.0</c:v>
                </c:pt>
                <c:pt idx="26247">
                  <c:v>-600.0</c:v>
                </c:pt>
                <c:pt idx="26248">
                  <c:v>-1021.76</c:v>
                </c:pt>
                <c:pt idx="26249">
                  <c:v>-146.0</c:v>
                </c:pt>
                <c:pt idx="26250">
                  <c:v>-4542.85</c:v>
                </c:pt>
                <c:pt idx="26251">
                  <c:v>-1294.9</c:v>
                </c:pt>
                <c:pt idx="26252">
                  <c:v>-674.0</c:v>
                </c:pt>
                <c:pt idx="26253">
                  <c:v>-635.0</c:v>
                </c:pt>
                <c:pt idx="26254">
                  <c:v>-2138.0</c:v>
                </c:pt>
                <c:pt idx="26255">
                  <c:v>-1431.77</c:v>
                </c:pt>
                <c:pt idx="26256">
                  <c:v>-1000.0</c:v>
                </c:pt>
                <c:pt idx="26257">
                  <c:v>-1058.0</c:v>
                </c:pt>
                <c:pt idx="26258">
                  <c:v>-1100.0</c:v>
                </c:pt>
                <c:pt idx="26259">
                  <c:v>-3636.08</c:v>
                </c:pt>
                <c:pt idx="26260">
                  <c:v>-1225.0</c:v>
                </c:pt>
                <c:pt idx="26261">
                  <c:v>-610.0</c:v>
                </c:pt>
                <c:pt idx="26262">
                  <c:v>-1366.59</c:v>
                </c:pt>
                <c:pt idx="26263">
                  <c:v>-4037.5</c:v>
                </c:pt>
                <c:pt idx="26264">
                  <c:v>-2065.0</c:v>
                </c:pt>
                <c:pt idx="26265">
                  <c:v>-1000.0</c:v>
                </c:pt>
                <c:pt idx="26266">
                  <c:v>-2000.0</c:v>
                </c:pt>
                <c:pt idx="26267">
                  <c:v>-386.74</c:v>
                </c:pt>
                <c:pt idx="26268">
                  <c:v>-1273.23</c:v>
                </c:pt>
                <c:pt idx="26269">
                  <c:v>-8096.0</c:v>
                </c:pt>
                <c:pt idx="26270">
                  <c:v>-93000.0</c:v>
                </c:pt>
                <c:pt idx="26271">
                  <c:v>-25295.11</c:v>
                </c:pt>
                <c:pt idx="26272">
                  <c:v>-4586.93</c:v>
                </c:pt>
                <c:pt idx="26273">
                  <c:v>-653.75</c:v>
                </c:pt>
                <c:pt idx="26274">
                  <c:v>-5666.67</c:v>
                </c:pt>
                <c:pt idx="26275">
                  <c:v>-4514.93</c:v>
                </c:pt>
                <c:pt idx="26276">
                  <c:v>-9.040000000000001</c:v>
                </c:pt>
                <c:pt idx="26277">
                  <c:v>-936.0599999999994</c:v>
                </c:pt>
                <c:pt idx="26278">
                  <c:v>-2677.96</c:v>
                </c:pt>
                <c:pt idx="26279">
                  <c:v>-9.58708581E6</c:v>
                </c:pt>
                <c:pt idx="26280">
                  <c:v>-5486.2</c:v>
                </c:pt>
                <c:pt idx="26281">
                  <c:v>-61026.45</c:v>
                </c:pt>
                <c:pt idx="26282">
                  <c:v>-17250.0</c:v>
                </c:pt>
                <c:pt idx="26283">
                  <c:v>-167692.73</c:v>
                </c:pt>
                <c:pt idx="26284">
                  <c:v>-1242.41</c:v>
                </c:pt>
                <c:pt idx="26285">
                  <c:v>-4981.0</c:v>
                </c:pt>
                <c:pt idx="26286">
                  <c:v>-2400.0</c:v>
                </c:pt>
                <c:pt idx="26287">
                  <c:v>-7997.0</c:v>
                </c:pt>
                <c:pt idx="26288">
                  <c:v>-1961.0</c:v>
                </c:pt>
                <c:pt idx="26289">
                  <c:v>-17490.62</c:v>
                </c:pt>
                <c:pt idx="26290">
                  <c:v>-462799.3</c:v>
                </c:pt>
                <c:pt idx="26291">
                  <c:v>-18546.28</c:v>
                </c:pt>
                <c:pt idx="26292">
                  <c:v>-168.41</c:v>
                </c:pt>
                <c:pt idx="26293">
                  <c:v>-130.0</c:v>
                </c:pt>
                <c:pt idx="26294">
                  <c:v>-3805.68</c:v>
                </c:pt>
                <c:pt idx="26295">
                  <c:v>-14864.21</c:v>
                </c:pt>
                <c:pt idx="26296">
                  <c:v>-1418.0</c:v>
                </c:pt>
                <c:pt idx="26297">
                  <c:v>-5666.67</c:v>
                </c:pt>
                <c:pt idx="26298">
                  <c:v>-3483.42</c:v>
                </c:pt>
                <c:pt idx="26299">
                  <c:v>-8310.23</c:v>
                </c:pt>
                <c:pt idx="26300">
                  <c:v>-6097.0</c:v>
                </c:pt>
                <c:pt idx="26301">
                  <c:v>-3467.33</c:v>
                </c:pt>
                <c:pt idx="26302">
                  <c:v>-1439.42</c:v>
                </c:pt>
                <c:pt idx="26303">
                  <c:v>-245.0</c:v>
                </c:pt>
                <c:pt idx="26304">
                  <c:v>-1199.52</c:v>
                </c:pt>
                <c:pt idx="26305">
                  <c:v>-16.07999999999999</c:v>
                </c:pt>
                <c:pt idx="26306">
                  <c:v>-2000.0</c:v>
                </c:pt>
                <c:pt idx="26307">
                  <c:v>-160.8</c:v>
                </c:pt>
                <c:pt idx="26308">
                  <c:v>-17125.0</c:v>
                </c:pt>
                <c:pt idx="26309">
                  <c:v>0.0</c:v>
                </c:pt>
                <c:pt idx="26310">
                  <c:v>-1500.0</c:v>
                </c:pt>
                <c:pt idx="26311">
                  <c:v>-2278.0</c:v>
                </c:pt>
                <c:pt idx="26312">
                  <c:v>-6057.69</c:v>
                </c:pt>
                <c:pt idx="26313">
                  <c:v>-6301.2</c:v>
                </c:pt>
                <c:pt idx="26314">
                  <c:v>-2821.32</c:v>
                </c:pt>
                <c:pt idx="26315">
                  <c:v>-787.17</c:v>
                </c:pt>
                <c:pt idx="26316">
                  <c:v>-537.8</c:v>
                </c:pt>
                <c:pt idx="26317">
                  <c:v>-639.62</c:v>
                </c:pt>
                <c:pt idx="26318">
                  <c:v>-4440.42</c:v>
                </c:pt>
                <c:pt idx="26319">
                  <c:v>-597.3199999999994</c:v>
                </c:pt>
                <c:pt idx="26320">
                  <c:v>-4900.0</c:v>
                </c:pt>
                <c:pt idx="26321">
                  <c:v>-675.87</c:v>
                </c:pt>
                <c:pt idx="26322">
                  <c:v>-320.0</c:v>
                </c:pt>
                <c:pt idx="26323">
                  <c:v>-717.57</c:v>
                </c:pt>
                <c:pt idx="26324">
                  <c:v>-2042.0</c:v>
                </c:pt>
                <c:pt idx="26325">
                  <c:v>-1014.7</c:v>
                </c:pt>
                <c:pt idx="26326">
                  <c:v>-14096.0</c:v>
                </c:pt>
                <c:pt idx="26327">
                  <c:v>-5417.43</c:v>
                </c:pt>
                <c:pt idx="26328">
                  <c:v>-5020.0</c:v>
                </c:pt>
                <c:pt idx="26329">
                  <c:v>-2853.87</c:v>
                </c:pt>
                <c:pt idx="26330">
                  <c:v>-9000.0</c:v>
                </c:pt>
                <c:pt idx="26331">
                  <c:v>-68837.58</c:v>
                </c:pt>
                <c:pt idx="26332">
                  <c:v>-5301.95</c:v>
                </c:pt>
                <c:pt idx="26333">
                  <c:v>-7165.61</c:v>
                </c:pt>
                <c:pt idx="26334">
                  <c:v>-4772.43</c:v>
                </c:pt>
                <c:pt idx="26335">
                  <c:v>-5814.82</c:v>
                </c:pt>
                <c:pt idx="26336">
                  <c:v>-967.69</c:v>
                </c:pt>
                <c:pt idx="26337">
                  <c:v>-2967.05</c:v>
                </c:pt>
                <c:pt idx="26338">
                  <c:v>-1381.37</c:v>
                </c:pt>
                <c:pt idx="26339">
                  <c:v>-168.29</c:v>
                </c:pt>
                <c:pt idx="26340">
                  <c:v>-2400.0</c:v>
                </c:pt>
                <c:pt idx="26341">
                  <c:v>-145.89</c:v>
                </c:pt>
                <c:pt idx="26342">
                  <c:v>-777.25</c:v>
                </c:pt>
                <c:pt idx="26343">
                  <c:v>-547.9499999999994</c:v>
                </c:pt>
                <c:pt idx="26344">
                  <c:v>-3000.0</c:v>
                </c:pt>
                <c:pt idx="26345">
                  <c:v>-4929.51</c:v>
                </c:pt>
                <c:pt idx="26346">
                  <c:v>-2668.76</c:v>
                </c:pt>
                <c:pt idx="26347">
                  <c:v>-11037.5</c:v>
                </c:pt>
                <c:pt idx="26348">
                  <c:v>-8604.049999999987</c:v>
                </c:pt>
                <c:pt idx="26349">
                  <c:v>-1190.89</c:v>
                </c:pt>
                <c:pt idx="26350">
                  <c:v>-15803.14</c:v>
                </c:pt>
                <c:pt idx="26351">
                  <c:v>-19151.91999999999</c:v>
                </c:pt>
                <c:pt idx="26352">
                  <c:v>-534.8099999999994</c:v>
                </c:pt>
                <c:pt idx="26353">
                  <c:v>-724.58</c:v>
                </c:pt>
                <c:pt idx="26354">
                  <c:v>-9202.53</c:v>
                </c:pt>
                <c:pt idx="26355">
                  <c:v>-494.05</c:v>
                </c:pt>
                <c:pt idx="26356">
                  <c:v>-1000.0</c:v>
                </c:pt>
                <c:pt idx="26357">
                  <c:v>-1007.0</c:v>
                </c:pt>
                <c:pt idx="26358">
                  <c:v>-2778.03</c:v>
                </c:pt>
                <c:pt idx="26359">
                  <c:v>-1000.0</c:v>
                </c:pt>
                <c:pt idx="26360">
                  <c:v>-2274.0</c:v>
                </c:pt>
                <c:pt idx="26361">
                  <c:v>-5060.0</c:v>
                </c:pt>
                <c:pt idx="26362">
                  <c:v>-4217.3</c:v>
                </c:pt>
                <c:pt idx="26363">
                  <c:v>-27783.1</c:v>
                </c:pt>
                <c:pt idx="26364">
                  <c:v>-13433.0</c:v>
                </c:pt>
                <c:pt idx="26365">
                  <c:v>-2262.0</c:v>
                </c:pt>
                <c:pt idx="26366">
                  <c:v>-6835.0</c:v>
                </c:pt>
                <c:pt idx="26367">
                  <c:v>-6471.75</c:v>
                </c:pt>
                <c:pt idx="26368">
                  <c:v>-100.0</c:v>
                </c:pt>
                <c:pt idx="26369">
                  <c:v>-5314.48</c:v>
                </c:pt>
                <c:pt idx="26370">
                  <c:v>-7020.55</c:v>
                </c:pt>
                <c:pt idx="26371">
                  <c:v>-8862.76</c:v>
                </c:pt>
                <c:pt idx="26372">
                  <c:v>-63.0</c:v>
                </c:pt>
                <c:pt idx="26373">
                  <c:v>-1559.48</c:v>
                </c:pt>
                <c:pt idx="26374">
                  <c:v>-2000.0</c:v>
                </c:pt>
                <c:pt idx="26375">
                  <c:v>-4096.65</c:v>
                </c:pt>
                <c:pt idx="26376">
                  <c:v>-8038.55</c:v>
                </c:pt>
                <c:pt idx="26377">
                  <c:v>-1044.34</c:v>
                </c:pt>
                <c:pt idx="26378">
                  <c:v>-7355.83</c:v>
                </c:pt>
                <c:pt idx="26379">
                  <c:v>-1738.69</c:v>
                </c:pt>
                <c:pt idx="26380">
                  <c:v>-1500.0</c:v>
                </c:pt>
                <c:pt idx="26381">
                  <c:v>-3552.38</c:v>
                </c:pt>
                <c:pt idx="26382">
                  <c:v>-1337.2</c:v>
                </c:pt>
                <c:pt idx="26383">
                  <c:v>-659.05</c:v>
                </c:pt>
                <c:pt idx="26384">
                  <c:v>-140328.99</c:v>
                </c:pt>
                <c:pt idx="26385">
                  <c:v>-584.19</c:v>
                </c:pt>
                <c:pt idx="26386">
                  <c:v>-5415.51</c:v>
                </c:pt>
                <c:pt idx="26387">
                  <c:v>-2500.0</c:v>
                </c:pt>
                <c:pt idx="26388">
                  <c:v>-3280.0</c:v>
                </c:pt>
                <c:pt idx="26389">
                  <c:v>-2751.38</c:v>
                </c:pt>
                <c:pt idx="26390">
                  <c:v>179.11</c:v>
                </c:pt>
                <c:pt idx="26391">
                  <c:v>-658.8599999999979</c:v>
                </c:pt>
                <c:pt idx="26392">
                  <c:v>-1442.76</c:v>
                </c:pt>
                <c:pt idx="26393">
                  <c:v>-8861.04</c:v>
                </c:pt>
                <c:pt idx="26394">
                  <c:v>-1284.0</c:v>
                </c:pt>
                <c:pt idx="26395">
                  <c:v>-4569.63</c:v>
                </c:pt>
                <c:pt idx="26396">
                  <c:v>-27423.89</c:v>
                </c:pt>
                <c:pt idx="26397">
                  <c:v>-6537.46</c:v>
                </c:pt>
                <c:pt idx="26398">
                  <c:v>-143.06</c:v>
                </c:pt>
                <c:pt idx="26399">
                  <c:v>-4492.0</c:v>
                </c:pt>
                <c:pt idx="26400">
                  <c:v>-4910.0</c:v>
                </c:pt>
                <c:pt idx="26401">
                  <c:v>-1714.17</c:v>
                </c:pt>
                <c:pt idx="26402">
                  <c:v>-1155.0</c:v>
                </c:pt>
                <c:pt idx="26403">
                  <c:v>-1543.1</c:v>
                </c:pt>
                <c:pt idx="26404">
                  <c:v>-1049.24</c:v>
                </c:pt>
                <c:pt idx="26405">
                  <c:v>-203.63</c:v>
                </c:pt>
                <c:pt idx="26406">
                  <c:v>-947.0</c:v>
                </c:pt>
                <c:pt idx="26407">
                  <c:v>-2517.42</c:v>
                </c:pt>
                <c:pt idx="26408">
                  <c:v>-228.0</c:v>
                </c:pt>
                <c:pt idx="26409">
                  <c:v>-1120.29</c:v>
                </c:pt>
                <c:pt idx="26410">
                  <c:v>-116880.16</c:v>
                </c:pt>
                <c:pt idx="26411">
                  <c:v>-28251.29</c:v>
                </c:pt>
                <c:pt idx="26412">
                  <c:v>-17182.48</c:v>
                </c:pt>
                <c:pt idx="26413">
                  <c:v>-15363.28</c:v>
                </c:pt>
                <c:pt idx="26414">
                  <c:v>-36792.7</c:v>
                </c:pt>
                <c:pt idx="26415">
                  <c:v>-1826.93</c:v>
                </c:pt>
                <c:pt idx="26416">
                  <c:v>-102.74</c:v>
                </c:pt>
                <c:pt idx="26417">
                  <c:v>-5147.38</c:v>
                </c:pt>
                <c:pt idx="26418">
                  <c:v>-8341.28</c:v>
                </c:pt>
                <c:pt idx="26419">
                  <c:v>-2500.0</c:v>
                </c:pt>
                <c:pt idx="26420">
                  <c:v>-2500.0</c:v>
                </c:pt>
                <c:pt idx="26421">
                  <c:v>-1500.0</c:v>
                </c:pt>
                <c:pt idx="26422">
                  <c:v>-2066.38</c:v>
                </c:pt>
                <c:pt idx="26423">
                  <c:v>-465.0</c:v>
                </c:pt>
                <c:pt idx="26424">
                  <c:v>-9253.04</c:v>
                </c:pt>
                <c:pt idx="26425">
                  <c:v>-352.52</c:v>
                </c:pt>
                <c:pt idx="26426">
                  <c:v>-457.03</c:v>
                </c:pt>
                <c:pt idx="26427">
                  <c:v>-878.18</c:v>
                </c:pt>
                <c:pt idx="26428">
                  <c:v>-1901.0</c:v>
                </c:pt>
                <c:pt idx="26429">
                  <c:v>-0.01</c:v>
                </c:pt>
                <c:pt idx="26430">
                  <c:v>-12443.94</c:v>
                </c:pt>
                <c:pt idx="26431">
                  <c:v>-81649.76</c:v>
                </c:pt>
                <c:pt idx="26432">
                  <c:v>-85410.0</c:v>
                </c:pt>
                <c:pt idx="26433">
                  <c:v>-1800.0</c:v>
                </c:pt>
                <c:pt idx="26434">
                  <c:v>-5702.71</c:v>
                </c:pt>
                <c:pt idx="26435">
                  <c:v>-4813.67</c:v>
                </c:pt>
                <c:pt idx="26436">
                  <c:v>-49.88</c:v>
                </c:pt>
                <c:pt idx="26437">
                  <c:v>0.0</c:v>
                </c:pt>
                <c:pt idx="26438">
                  <c:v>-10311.53</c:v>
                </c:pt>
                <c:pt idx="26439">
                  <c:v>-7970.53</c:v>
                </c:pt>
                <c:pt idx="26440">
                  <c:v>-528.5</c:v>
                </c:pt>
                <c:pt idx="26441">
                  <c:v>-141.29</c:v>
                </c:pt>
                <c:pt idx="26442">
                  <c:v>-18242.53</c:v>
                </c:pt>
                <c:pt idx="26443">
                  <c:v>-5513.43</c:v>
                </c:pt>
                <c:pt idx="26444">
                  <c:v>-1204.56</c:v>
                </c:pt>
                <c:pt idx="26445">
                  <c:v>-18800.0</c:v>
                </c:pt>
                <c:pt idx="26446">
                  <c:v>-3548.8</c:v>
                </c:pt>
                <c:pt idx="26447">
                  <c:v>-11.32</c:v>
                </c:pt>
                <c:pt idx="26448">
                  <c:v>-609.16</c:v>
                </c:pt>
                <c:pt idx="26449">
                  <c:v>-4607.62</c:v>
                </c:pt>
                <c:pt idx="26450">
                  <c:v>-7.92</c:v>
                </c:pt>
                <c:pt idx="26451">
                  <c:v>-77.0</c:v>
                </c:pt>
                <c:pt idx="26452">
                  <c:v>-468.0</c:v>
                </c:pt>
                <c:pt idx="26453">
                  <c:v>-829.8399999999979</c:v>
                </c:pt>
                <c:pt idx="26454">
                  <c:v>-125.13</c:v>
                </c:pt>
                <c:pt idx="26455">
                  <c:v>-325.8399999999999</c:v>
                </c:pt>
                <c:pt idx="26456">
                  <c:v>-14755.0</c:v>
                </c:pt>
                <c:pt idx="26457">
                  <c:v>-100.0</c:v>
                </c:pt>
                <c:pt idx="26458">
                  <c:v>-186.2</c:v>
                </c:pt>
                <c:pt idx="26459">
                  <c:v>-1250.0</c:v>
                </c:pt>
                <c:pt idx="26460">
                  <c:v>-1968.61</c:v>
                </c:pt>
                <c:pt idx="26461">
                  <c:v>-4099.0</c:v>
                </c:pt>
                <c:pt idx="26462">
                  <c:v>-5432.0</c:v>
                </c:pt>
                <c:pt idx="26463">
                  <c:v>-1967.0</c:v>
                </c:pt>
                <c:pt idx="26464">
                  <c:v>-3619.34</c:v>
                </c:pt>
                <c:pt idx="26465">
                  <c:v>-733.19</c:v>
                </c:pt>
                <c:pt idx="26466">
                  <c:v>-7545.15</c:v>
                </c:pt>
                <c:pt idx="26467">
                  <c:v>-104.15</c:v>
                </c:pt>
                <c:pt idx="26468">
                  <c:v>-26942.09</c:v>
                </c:pt>
                <c:pt idx="26469">
                  <c:v>-5386.63</c:v>
                </c:pt>
                <c:pt idx="26470">
                  <c:v>-6289.63</c:v>
                </c:pt>
                <c:pt idx="26471">
                  <c:v>-7587.42</c:v>
                </c:pt>
                <c:pt idx="26472">
                  <c:v>-8477.58</c:v>
                </c:pt>
                <c:pt idx="26473">
                  <c:v>-703.29</c:v>
                </c:pt>
                <c:pt idx="26474">
                  <c:v>-7750.4</c:v>
                </c:pt>
                <c:pt idx="26475">
                  <c:v>-195419.0</c:v>
                </c:pt>
                <c:pt idx="26476">
                  <c:v>-9653.08</c:v>
                </c:pt>
                <c:pt idx="26477">
                  <c:v>-555.87</c:v>
                </c:pt>
                <c:pt idx="26478">
                  <c:v>-525.0</c:v>
                </c:pt>
                <c:pt idx="26479">
                  <c:v>-5354.71</c:v>
                </c:pt>
                <c:pt idx="26480">
                  <c:v>-3900.0</c:v>
                </c:pt>
                <c:pt idx="26481">
                  <c:v>-469.5</c:v>
                </c:pt>
                <c:pt idx="26482">
                  <c:v>-4123.96</c:v>
                </c:pt>
                <c:pt idx="26483">
                  <c:v>-1054.34</c:v>
                </c:pt>
                <c:pt idx="26484">
                  <c:v>-1000.0</c:v>
                </c:pt>
                <c:pt idx="26485">
                  <c:v>-2800.83</c:v>
                </c:pt>
                <c:pt idx="26486">
                  <c:v>-2394.37</c:v>
                </c:pt>
                <c:pt idx="26487">
                  <c:v>-500.0</c:v>
                </c:pt>
                <c:pt idx="26488">
                  <c:v>-1108.0</c:v>
                </c:pt>
                <c:pt idx="26489">
                  <c:v>-36.18</c:v>
                </c:pt>
                <c:pt idx="26490">
                  <c:v>-6157.91</c:v>
                </c:pt>
                <c:pt idx="26491">
                  <c:v>-7613.61</c:v>
                </c:pt>
                <c:pt idx="26492">
                  <c:v>-52065.98</c:v>
                </c:pt>
                <c:pt idx="26493">
                  <c:v>-18248.0</c:v>
                </c:pt>
                <c:pt idx="26494">
                  <c:v>-2158.0</c:v>
                </c:pt>
                <c:pt idx="26495">
                  <c:v>-1734.38</c:v>
                </c:pt>
                <c:pt idx="26496">
                  <c:v>-5750.0</c:v>
                </c:pt>
                <c:pt idx="26497">
                  <c:v>-30000.0</c:v>
                </c:pt>
                <c:pt idx="26498">
                  <c:v>-2491.0</c:v>
                </c:pt>
                <c:pt idx="26499">
                  <c:v>-17800.0</c:v>
                </c:pt>
                <c:pt idx="26500">
                  <c:v>-600.0</c:v>
                </c:pt>
                <c:pt idx="26501">
                  <c:v>-570.0</c:v>
                </c:pt>
                <c:pt idx="26502">
                  <c:v>-5309.7</c:v>
                </c:pt>
                <c:pt idx="26503">
                  <c:v>-7930.84</c:v>
                </c:pt>
                <c:pt idx="26504">
                  <c:v>-510.0</c:v>
                </c:pt>
                <c:pt idx="26505">
                  <c:v>-10707.35</c:v>
                </c:pt>
                <c:pt idx="26506">
                  <c:v>-7839.45</c:v>
                </c:pt>
                <c:pt idx="26507">
                  <c:v>-245.16</c:v>
                </c:pt>
                <c:pt idx="26508">
                  <c:v>-162.0</c:v>
                </c:pt>
                <c:pt idx="26509">
                  <c:v>-1222.9</c:v>
                </c:pt>
                <c:pt idx="26510">
                  <c:v>-507.95</c:v>
                </c:pt>
                <c:pt idx="26511">
                  <c:v>-2380.0</c:v>
                </c:pt>
                <c:pt idx="26512">
                  <c:v>-425.0</c:v>
                </c:pt>
                <c:pt idx="26513">
                  <c:v>-2110.0</c:v>
                </c:pt>
                <c:pt idx="26514">
                  <c:v>-3500.0</c:v>
                </c:pt>
                <c:pt idx="26515">
                  <c:v>-1060.34</c:v>
                </c:pt>
                <c:pt idx="26516">
                  <c:v>-11530.35</c:v>
                </c:pt>
                <c:pt idx="26517">
                  <c:v>-7056.0</c:v>
                </c:pt>
                <c:pt idx="26518">
                  <c:v>-1097.0</c:v>
                </c:pt>
                <c:pt idx="26519">
                  <c:v>-58600.0</c:v>
                </c:pt>
                <c:pt idx="26520">
                  <c:v>-319.3</c:v>
                </c:pt>
                <c:pt idx="26521">
                  <c:v>-18033.0</c:v>
                </c:pt>
                <c:pt idx="26522">
                  <c:v>-332.0</c:v>
                </c:pt>
                <c:pt idx="26523">
                  <c:v>-342.72</c:v>
                </c:pt>
                <c:pt idx="26524">
                  <c:v>-1068.0</c:v>
                </c:pt>
                <c:pt idx="26525">
                  <c:v>-11.66</c:v>
                </c:pt>
                <c:pt idx="26526">
                  <c:v>-5481.68</c:v>
                </c:pt>
                <c:pt idx="26527">
                  <c:v>-46940.7</c:v>
                </c:pt>
                <c:pt idx="26528">
                  <c:v>-2686.82</c:v>
                </c:pt>
                <c:pt idx="26529">
                  <c:v>-17000.0</c:v>
                </c:pt>
                <c:pt idx="26530">
                  <c:v>-211.84</c:v>
                </c:pt>
                <c:pt idx="26531">
                  <c:v>-6950.0</c:v>
                </c:pt>
                <c:pt idx="26532">
                  <c:v>-10100.0</c:v>
                </c:pt>
                <c:pt idx="26533">
                  <c:v>-1220.0</c:v>
                </c:pt>
                <c:pt idx="26534">
                  <c:v>-3499.12</c:v>
                </c:pt>
                <c:pt idx="26535">
                  <c:v>-1729.39</c:v>
                </c:pt>
                <c:pt idx="26536">
                  <c:v>-7250.0</c:v>
                </c:pt>
                <c:pt idx="26537">
                  <c:v>-319.6600000000001</c:v>
                </c:pt>
                <c:pt idx="26538">
                  <c:v>-4255.0</c:v>
                </c:pt>
                <c:pt idx="26539">
                  <c:v>-485.95</c:v>
                </c:pt>
                <c:pt idx="26540">
                  <c:v>-6771.83</c:v>
                </c:pt>
                <c:pt idx="26541">
                  <c:v>-1962.94</c:v>
                </c:pt>
                <c:pt idx="26542">
                  <c:v>-1164.22</c:v>
                </c:pt>
                <c:pt idx="26543">
                  <c:v>-7.07</c:v>
                </c:pt>
                <c:pt idx="26544">
                  <c:v>-247.0</c:v>
                </c:pt>
                <c:pt idx="26545">
                  <c:v>-359.0</c:v>
                </c:pt>
                <c:pt idx="26546">
                  <c:v>-1334.55</c:v>
                </c:pt>
                <c:pt idx="26547">
                  <c:v>-2284.0</c:v>
                </c:pt>
                <c:pt idx="26548">
                  <c:v>-1004.0</c:v>
                </c:pt>
                <c:pt idx="26549">
                  <c:v>-4198.0</c:v>
                </c:pt>
                <c:pt idx="26550">
                  <c:v>-8170.61</c:v>
                </c:pt>
                <c:pt idx="26551">
                  <c:v>-11.0</c:v>
                </c:pt>
                <c:pt idx="26552">
                  <c:v>-5987.49</c:v>
                </c:pt>
                <c:pt idx="26553">
                  <c:v>-107.5</c:v>
                </c:pt>
                <c:pt idx="26554">
                  <c:v>-100.0</c:v>
                </c:pt>
                <c:pt idx="26555">
                  <c:v>-4459.49</c:v>
                </c:pt>
                <c:pt idx="26556">
                  <c:v>-13317.08</c:v>
                </c:pt>
                <c:pt idx="26557">
                  <c:v>-2000.0</c:v>
                </c:pt>
                <c:pt idx="26558">
                  <c:v>-1912.69</c:v>
                </c:pt>
                <c:pt idx="26559">
                  <c:v>-443.89</c:v>
                </c:pt>
                <c:pt idx="26560">
                  <c:v>-140.76</c:v>
                </c:pt>
                <c:pt idx="26561">
                  <c:v>-7895.35</c:v>
                </c:pt>
                <c:pt idx="26562">
                  <c:v>-235.62</c:v>
                </c:pt>
                <c:pt idx="26563">
                  <c:v>-27358.18</c:v>
                </c:pt>
                <c:pt idx="26564">
                  <c:v>-66000.0</c:v>
                </c:pt>
                <c:pt idx="26565">
                  <c:v>-4439.08</c:v>
                </c:pt>
                <c:pt idx="26566">
                  <c:v>-3500.0</c:v>
                </c:pt>
                <c:pt idx="26567">
                  <c:v>-8563.03</c:v>
                </c:pt>
                <c:pt idx="26568">
                  <c:v>-2102.55</c:v>
                </c:pt>
                <c:pt idx="26569">
                  <c:v>-5040.0</c:v>
                </c:pt>
                <c:pt idx="26570">
                  <c:v>-200.0</c:v>
                </c:pt>
                <c:pt idx="26571">
                  <c:v>-202.0</c:v>
                </c:pt>
                <c:pt idx="26572">
                  <c:v>-13933.9</c:v>
                </c:pt>
                <c:pt idx="26573">
                  <c:v>-3791.5</c:v>
                </c:pt>
                <c:pt idx="26574">
                  <c:v>-1765.98</c:v>
                </c:pt>
                <c:pt idx="26575">
                  <c:v>-1526.43</c:v>
                </c:pt>
                <c:pt idx="26576">
                  <c:v>-2420.0</c:v>
                </c:pt>
                <c:pt idx="26577">
                  <c:v>-105.4</c:v>
                </c:pt>
                <c:pt idx="26578">
                  <c:v>-3000.0</c:v>
                </c:pt>
                <c:pt idx="26579">
                  <c:v>-31900.0</c:v>
                </c:pt>
                <c:pt idx="26580">
                  <c:v>-850.38</c:v>
                </c:pt>
                <c:pt idx="26581">
                  <c:v>0.0</c:v>
                </c:pt>
                <c:pt idx="26582">
                  <c:v>-3833.48</c:v>
                </c:pt>
                <c:pt idx="26583">
                  <c:v>-23171.28</c:v>
                </c:pt>
                <c:pt idx="26584">
                  <c:v>-326.0</c:v>
                </c:pt>
                <c:pt idx="26585">
                  <c:v>-5010.0</c:v>
                </c:pt>
                <c:pt idx="26586">
                  <c:v>-5000.0</c:v>
                </c:pt>
                <c:pt idx="26587">
                  <c:v>-69473.0</c:v>
                </c:pt>
                <c:pt idx="26588">
                  <c:v>-1167.36</c:v>
                </c:pt>
                <c:pt idx="26589">
                  <c:v>-6379.0</c:v>
                </c:pt>
                <c:pt idx="26590">
                  <c:v>-125000.0</c:v>
                </c:pt>
                <c:pt idx="26591">
                  <c:v>-1011.77</c:v>
                </c:pt>
                <c:pt idx="26592">
                  <c:v>-180.41</c:v>
                </c:pt>
                <c:pt idx="26593">
                  <c:v>-3000.0</c:v>
                </c:pt>
                <c:pt idx="26594">
                  <c:v>-2607.39</c:v>
                </c:pt>
                <c:pt idx="26595">
                  <c:v>-1750.0</c:v>
                </c:pt>
                <c:pt idx="26596">
                  <c:v>-3118.0</c:v>
                </c:pt>
                <c:pt idx="26597">
                  <c:v>-1882.0</c:v>
                </c:pt>
                <c:pt idx="26598">
                  <c:v>-3036.0</c:v>
                </c:pt>
                <c:pt idx="26599">
                  <c:v>-3026.0</c:v>
                </c:pt>
                <c:pt idx="26600">
                  <c:v>-305.2099999999999</c:v>
                </c:pt>
                <c:pt idx="26601">
                  <c:v>-3000.0</c:v>
                </c:pt>
                <c:pt idx="26602">
                  <c:v>-1999.13</c:v>
                </c:pt>
                <c:pt idx="26603">
                  <c:v>-22839.31</c:v>
                </c:pt>
                <c:pt idx="26604">
                  <c:v>-645.29</c:v>
                </c:pt>
                <c:pt idx="26605">
                  <c:v>-641.9399999999994</c:v>
                </c:pt>
                <c:pt idx="26606">
                  <c:v>-368.69</c:v>
                </c:pt>
                <c:pt idx="26607">
                  <c:v>-600.0</c:v>
                </c:pt>
                <c:pt idx="26608">
                  <c:v>-1750.0</c:v>
                </c:pt>
                <c:pt idx="26609">
                  <c:v>-1.150931566E7</c:v>
                </c:pt>
                <c:pt idx="26610">
                  <c:v>-580.0</c:v>
                </c:pt>
                <c:pt idx="26611">
                  <c:v>-1457.0</c:v>
                </c:pt>
                <c:pt idx="26612">
                  <c:v>-15000.0</c:v>
                </c:pt>
                <c:pt idx="26613">
                  <c:v>-6606.0</c:v>
                </c:pt>
                <c:pt idx="26614">
                  <c:v>-1248.21</c:v>
                </c:pt>
                <c:pt idx="26615">
                  <c:v>-2508.25</c:v>
                </c:pt>
                <c:pt idx="26616">
                  <c:v>-865.89</c:v>
                </c:pt>
                <c:pt idx="26617">
                  <c:v>-2150.99</c:v>
                </c:pt>
                <c:pt idx="26618">
                  <c:v>-105853.87</c:v>
                </c:pt>
                <c:pt idx="26619">
                  <c:v>-11966.31</c:v>
                </c:pt>
                <c:pt idx="26620">
                  <c:v>-6103.0</c:v>
                </c:pt>
                <c:pt idx="26621">
                  <c:v>-1594.82</c:v>
                </c:pt>
                <c:pt idx="26622">
                  <c:v>-500.0</c:v>
                </c:pt>
                <c:pt idx="26623">
                  <c:v>-1093.33</c:v>
                </c:pt>
                <c:pt idx="26624">
                  <c:v>-37.32</c:v>
                </c:pt>
                <c:pt idx="26625">
                  <c:v>-6512.79</c:v>
                </c:pt>
                <c:pt idx="26626">
                  <c:v>-0.6</c:v>
                </c:pt>
                <c:pt idx="26627">
                  <c:v>-1872.0</c:v>
                </c:pt>
                <c:pt idx="26628">
                  <c:v>-1905.01</c:v>
                </c:pt>
                <c:pt idx="26629">
                  <c:v>-1261.0</c:v>
                </c:pt>
                <c:pt idx="26630">
                  <c:v>-224.53</c:v>
                </c:pt>
                <c:pt idx="26631">
                  <c:v>-156.25</c:v>
                </c:pt>
                <c:pt idx="26632">
                  <c:v>-480.0</c:v>
                </c:pt>
                <c:pt idx="26633">
                  <c:v>-100.0</c:v>
                </c:pt>
                <c:pt idx="26634">
                  <c:v>-1356.2</c:v>
                </c:pt>
                <c:pt idx="26635">
                  <c:v>-1250.0</c:v>
                </c:pt>
                <c:pt idx="26636">
                  <c:v>-1000.0</c:v>
                </c:pt>
                <c:pt idx="26637">
                  <c:v>-1277.5</c:v>
                </c:pt>
                <c:pt idx="26638">
                  <c:v>-18090.0</c:v>
                </c:pt>
                <c:pt idx="26639">
                  <c:v>-1895.35</c:v>
                </c:pt>
                <c:pt idx="26640">
                  <c:v>-4871.3</c:v>
                </c:pt>
                <c:pt idx="26641">
                  <c:v>-95.42</c:v>
                </c:pt>
                <c:pt idx="26642">
                  <c:v>-8512.25</c:v>
                </c:pt>
                <c:pt idx="26643">
                  <c:v>-6361.32</c:v>
                </c:pt>
                <c:pt idx="26644">
                  <c:v>-2375.0</c:v>
                </c:pt>
                <c:pt idx="26645">
                  <c:v>-1017.02</c:v>
                </c:pt>
                <c:pt idx="26646">
                  <c:v>-40604.33</c:v>
                </c:pt>
                <c:pt idx="26647">
                  <c:v>-4191.87</c:v>
                </c:pt>
                <c:pt idx="26648">
                  <c:v>-4178.2</c:v>
                </c:pt>
                <c:pt idx="26649">
                  <c:v>-16458.24000000001</c:v>
                </c:pt>
                <c:pt idx="26650">
                  <c:v>-52113.65</c:v>
                </c:pt>
                <c:pt idx="26651">
                  <c:v>-5260.0</c:v>
                </c:pt>
                <c:pt idx="26652">
                  <c:v>-1273.0</c:v>
                </c:pt>
                <c:pt idx="26653">
                  <c:v>-8.0</c:v>
                </c:pt>
                <c:pt idx="26654">
                  <c:v>-104.0</c:v>
                </c:pt>
                <c:pt idx="26655">
                  <c:v>-5546.85</c:v>
                </c:pt>
                <c:pt idx="26656">
                  <c:v>-20274.27</c:v>
                </c:pt>
                <c:pt idx="26657">
                  <c:v>-5838.92</c:v>
                </c:pt>
                <c:pt idx="26658">
                  <c:v>-5838.92</c:v>
                </c:pt>
                <c:pt idx="26659">
                  <c:v>-5370.0</c:v>
                </c:pt>
                <c:pt idx="26660">
                  <c:v>-2500.0</c:v>
                </c:pt>
                <c:pt idx="26661">
                  <c:v>-8542.27</c:v>
                </c:pt>
                <c:pt idx="26662">
                  <c:v>-4174.06</c:v>
                </c:pt>
                <c:pt idx="26663">
                  <c:v>-2812.16</c:v>
                </c:pt>
                <c:pt idx="26664">
                  <c:v>-2491.02</c:v>
                </c:pt>
                <c:pt idx="26665">
                  <c:v>-2806.05</c:v>
                </c:pt>
                <c:pt idx="26666">
                  <c:v>-527.79</c:v>
                </c:pt>
                <c:pt idx="26667">
                  <c:v>-2500.0</c:v>
                </c:pt>
                <c:pt idx="26668">
                  <c:v>-1250.0</c:v>
                </c:pt>
                <c:pt idx="26669">
                  <c:v>-1401.35</c:v>
                </c:pt>
                <c:pt idx="26670">
                  <c:v>-3827.4</c:v>
                </c:pt>
                <c:pt idx="26671">
                  <c:v>-5163.0</c:v>
                </c:pt>
                <c:pt idx="26672">
                  <c:v>-879.04</c:v>
                </c:pt>
                <c:pt idx="26673">
                  <c:v>-695.0</c:v>
                </c:pt>
                <c:pt idx="26674">
                  <c:v>-15.8</c:v>
                </c:pt>
                <c:pt idx="26675">
                  <c:v>-416.01</c:v>
                </c:pt>
                <c:pt idx="26676">
                  <c:v>-15221.87</c:v>
                </c:pt>
                <c:pt idx="26677">
                  <c:v>-1440.0</c:v>
                </c:pt>
                <c:pt idx="26678">
                  <c:v>-10337.34</c:v>
                </c:pt>
                <c:pt idx="26679">
                  <c:v>-1563.99</c:v>
                </c:pt>
                <c:pt idx="26680">
                  <c:v>-4415.0</c:v>
                </c:pt>
                <c:pt idx="26681">
                  <c:v>-1110.0</c:v>
                </c:pt>
                <c:pt idx="26682">
                  <c:v>-3719.85</c:v>
                </c:pt>
                <c:pt idx="26683">
                  <c:v>-1000.0</c:v>
                </c:pt>
                <c:pt idx="26684">
                  <c:v>-3537.58</c:v>
                </c:pt>
                <c:pt idx="26685">
                  <c:v>-100.0</c:v>
                </c:pt>
                <c:pt idx="26686">
                  <c:v>-2500.0</c:v>
                </c:pt>
                <c:pt idx="26687">
                  <c:v>-5580.8</c:v>
                </c:pt>
                <c:pt idx="26688">
                  <c:v>-510.0</c:v>
                </c:pt>
                <c:pt idx="26689">
                  <c:v>-655.0</c:v>
                </c:pt>
                <c:pt idx="26690">
                  <c:v>-19.88</c:v>
                </c:pt>
                <c:pt idx="26691">
                  <c:v>-13996.99</c:v>
                </c:pt>
                <c:pt idx="26692">
                  <c:v>-7150.29</c:v>
                </c:pt>
                <c:pt idx="26693">
                  <c:v>-4985.34</c:v>
                </c:pt>
                <c:pt idx="26694">
                  <c:v>-13669.34</c:v>
                </c:pt>
                <c:pt idx="26695">
                  <c:v>-6278.73</c:v>
                </c:pt>
                <c:pt idx="26696">
                  <c:v>-6061.18</c:v>
                </c:pt>
                <c:pt idx="26697">
                  <c:v>-717.4</c:v>
                </c:pt>
                <c:pt idx="26698">
                  <c:v>-5657.61</c:v>
                </c:pt>
                <c:pt idx="26699">
                  <c:v>-15905.93</c:v>
                </c:pt>
                <c:pt idx="26700">
                  <c:v>-2663.01</c:v>
                </c:pt>
                <c:pt idx="26701">
                  <c:v>-383.92</c:v>
                </c:pt>
                <c:pt idx="26702">
                  <c:v>-180.0</c:v>
                </c:pt>
                <c:pt idx="26703">
                  <c:v>-6798.39</c:v>
                </c:pt>
                <c:pt idx="26704">
                  <c:v>-1438.75</c:v>
                </c:pt>
                <c:pt idx="26705">
                  <c:v>-750.0</c:v>
                </c:pt>
                <c:pt idx="26706">
                  <c:v>-1066.62</c:v>
                </c:pt>
                <c:pt idx="26707">
                  <c:v>-4112.95</c:v>
                </c:pt>
                <c:pt idx="26708">
                  <c:v>-3126.96</c:v>
                </c:pt>
                <c:pt idx="26709">
                  <c:v>-1509.97</c:v>
                </c:pt>
                <c:pt idx="26710">
                  <c:v>-6000.0</c:v>
                </c:pt>
                <c:pt idx="26711">
                  <c:v>-3000.0</c:v>
                </c:pt>
                <c:pt idx="26712">
                  <c:v>-277.42</c:v>
                </c:pt>
                <c:pt idx="26713">
                  <c:v>-48638.52</c:v>
                </c:pt>
                <c:pt idx="26714">
                  <c:v>-35.0</c:v>
                </c:pt>
                <c:pt idx="26715">
                  <c:v>-673.07</c:v>
                </c:pt>
                <c:pt idx="26716">
                  <c:v>-564.0</c:v>
                </c:pt>
                <c:pt idx="26717">
                  <c:v>-14964.5</c:v>
                </c:pt>
                <c:pt idx="26718">
                  <c:v>-8561.68</c:v>
                </c:pt>
                <c:pt idx="26719">
                  <c:v>-2458.88</c:v>
                </c:pt>
                <c:pt idx="26720">
                  <c:v>-1000.0</c:v>
                </c:pt>
                <c:pt idx="26721">
                  <c:v>-6277.44</c:v>
                </c:pt>
                <c:pt idx="26722">
                  <c:v>-3065.54</c:v>
                </c:pt>
                <c:pt idx="26723">
                  <c:v>-1325.0</c:v>
                </c:pt>
                <c:pt idx="26724">
                  <c:v>-11802.66</c:v>
                </c:pt>
                <c:pt idx="26725">
                  <c:v>-5951.93</c:v>
                </c:pt>
                <c:pt idx="26726">
                  <c:v>-3573.65</c:v>
                </c:pt>
                <c:pt idx="26727">
                  <c:v>-135.82</c:v>
                </c:pt>
                <c:pt idx="26728">
                  <c:v>-1130.0</c:v>
                </c:pt>
                <c:pt idx="26729">
                  <c:v>-1130.0</c:v>
                </c:pt>
                <c:pt idx="26730">
                  <c:v>-11850.0</c:v>
                </c:pt>
                <c:pt idx="26731">
                  <c:v>-7295.0</c:v>
                </c:pt>
                <c:pt idx="26732">
                  <c:v>-1826.0</c:v>
                </c:pt>
                <c:pt idx="26733">
                  <c:v>-3211.0</c:v>
                </c:pt>
                <c:pt idx="26734">
                  <c:v>-2404.8</c:v>
                </c:pt>
                <c:pt idx="26735">
                  <c:v>-17682.0</c:v>
                </c:pt>
                <c:pt idx="26736">
                  <c:v>-50000.0</c:v>
                </c:pt>
                <c:pt idx="26737">
                  <c:v>-415.03</c:v>
                </c:pt>
                <c:pt idx="26738">
                  <c:v>-872.16</c:v>
                </c:pt>
                <c:pt idx="26739">
                  <c:v>-500.0</c:v>
                </c:pt>
                <c:pt idx="26740">
                  <c:v>-1234.72</c:v>
                </c:pt>
                <c:pt idx="26741">
                  <c:v>-2023.49</c:v>
                </c:pt>
                <c:pt idx="26742">
                  <c:v>-8545.0</c:v>
                </c:pt>
                <c:pt idx="26743">
                  <c:v>-150.0</c:v>
                </c:pt>
                <c:pt idx="26744">
                  <c:v>-30000.0</c:v>
                </c:pt>
                <c:pt idx="26745">
                  <c:v>-1250.0</c:v>
                </c:pt>
                <c:pt idx="26746">
                  <c:v>-700.0</c:v>
                </c:pt>
                <c:pt idx="26747">
                  <c:v>-392.0</c:v>
                </c:pt>
                <c:pt idx="26748">
                  <c:v>-2500.0</c:v>
                </c:pt>
                <c:pt idx="26749">
                  <c:v>-3192.0</c:v>
                </c:pt>
                <c:pt idx="26750">
                  <c:v>-170.0</c:v>
                </c:pt>
                <c:pt idx="26751">
                  <c:v>-28300.0</c:v>
                </c:pt>
                <c:pt idx="26752">
                  <c:v>-4625.02</c:v>
                </c:pt>
                <c:pt idx="26753">
                  <c:v>-1386.0</c:v>
                </c:pt>
                <c:pt idx="26754">
                  <c:v>-1623.0</c:v>
                </c:pt>
                <c:pt idx="26755">
                  <c:v>-8752.969999999908</c:v>
                </c:pt>
                <c:pt idx="26756">
                  <c:v>-23.0</c:v>
                </c:pt>
                <c:pt idx="26757">
                  <c:v>-16224.85</c:v>
                </c:pt>
                <c:pt idx="26758">
                  <c:v>-2967.39</c:v>
                </c:pt>
                <c:pt idx="26759">
                  <c:v>-4740.0</c:v>
                </c:pt>
                <c:pt idx="26760">
                  <c:v>-65908.39</c:v>
                </c:pt>
                <c:pt idx="26761">
                  <c:v>-6461.11</c:v>
                </c:pt>
                <c:pt idx="26762">
                  <c:v>-718.97</c:v>
                </c:pt>
                <c:pt idx="26763">
                  <c:v>-450.0</c:v>
                </c:pt>
                <c:pt idx="26764">
                  <c:v>-43371.5</c:v>
                </c:pt>
                <c:pt idx="26765">
                  <c:v>-5424.0</c:v>
                </c:pt>
                <c:pt idx="26766">
                  <c:v>-14485.04</c:v>
                </c:pt>
                <c:pt idx="26767">
                  <c:v>-7953.55</c:v>
                </c:pt>
                <c:pt idx="26768">
                  <c:v>-6800.29</c:v>
                </c:pt>
                <c:pt idx="26769">
                  <c:v>-4819.03</c:v>
                </c:pt>
                <c:pt idx="26770">
                  <c:v>-425.0</c:v>
                </c:pt>
                <c:pt idx="26771">
                  <c:v>-15470.2</c:v>
                </c:pt>
                <c:pt idx="26772">
                  <c:v>-1599.82</c:v>
                </c:pt>
                <c:pt idx="26773">
                  <c:v>-1791.99</c:v>
                </c:pt>
                <c:pt idx="26774">
                  <c:v>-2106.0</c:v>
                </c:pt>
                <c:pt idx="26775">
                  <c:v>-37440.0</c:v>
                </c:pt>
                <c:pt idx="26776">
                  <c:v>-3500.0</c:v>
                </c:pt>
                <c:pt idx="26777">
                  <c:v>-916.0</c:v>
                </c:pt>
                <c:pt idx="26778">
                  <c:v>-937.42</c:v>
                </c:pt>
                <c:pt idx="26779">
                  <c:v>-7974.39</c:v>
                </c:pt>
                <c:pt idx="26780">
                  <c:v>-185.48</c:v>
                </c:pt>
                <c:pt idx="26781">
                  <c:v>-1454.04</c:v>
                </c:pt>
                <c:pt idx="26782">
                  <c:v>-1135.01</c:v>
                </c:pt>
                <c:pt idx="26783">
                  <c:v>-6500.0</c:v>
                </c:pt>
                <c:pt idx="26784">
                  <c:v>-214.75</c:v>
                </c:pt>
                <c:pt idx="26785">
                  <c:v>-2700.0</c:v>
                </c:pt>
                <c:pt idx="26786">
                  <c:v>-500.0</c:v>
                </c:pt>
                <c:pt idx="26787">
                  <c:v>-1972.0</c:v>
                </c:pt>
                <c:pt idx="26788">
                  <c:v>-194.0</c:v>
                </c:pt>
                <c:pt idx="26789">
                  <c:v>-3884.29</c:v>
                </c:pt>
                <c:pt idx="26790">
                  <c:v>-4.359999999999998</c:v>
                </c:pt>
                <c:pt idx="26791">
                  <c:v>-7026.9</c:v>
                </c:pt>
                <c:pt idx="26792">
                  <c:v>-1290.98</c:v>
                </c:pt>
                <c:pt idx="26793">
                  <c:v>-512.0</c:v>
                </c:pt>
                <c:pt idx="26794">
                  <c:v>-0.72</c:v>
                </c:pt>
                <c:pt idx="26795">
                  <c:v>-41.95</c:v>
                </c:pt>
                <c:pt idx="26796">
                  <c:v>-19067.09999999999</c:v>
                </c:pt>
                <c:pt idx="26797">
                  <c:v>-639.01</c:v>
                </c:pt>
                <c:pt idx="26798">
                  <c:v>-12500.0</c:v>
                </c:pt>
                <c:pt idx="26799">
                  <c:v>-3782.0</c:v>
                </c:pt>
                <c:pt idx="26800">
                  <c:v>-5090.0</c:v>
                </c:pt>
                <c:pt idx="26801">
                  <c:v>-100.0</c:v>
                </c:pt>
                <c:pt idx="26802">
                  <c:v>-10000.0</c:v>
                </c:pt>
                <c:pt idx="26803">
                  <c:v>-10000.0</c:v>
                </c:pt>
                <c:pt idx="26804">
                  <c:v>-500.0</c:v>
                </c:pt>
                <c:pt idx="26805">
                  <c:v>-150.0</c:v>
                </c:pt>
                <c:pt idx="26806">
                  <c:v>-1770.3</c:v>
                </c:pt>
                <c:pt idx="26807">
                  <c:v>-5663.71</c:v>
                </c:pt>
                <c:pt idx="26808">
                  <c:v>-1833.43</c:v>
                </c:pt>
                <c:pt idx="26809">
                  <c:v>-2165.19</c:v>
                </c:pt>
                <c:pt idx="26810">
                  <c:v>-5010.0</c:v>
                </c:pt>
                <c:pt idx="26811">
                  <c:v>-2315.48</c:v>
                </c:pt>
                <c:pt idx="26812">
                  <c:v>-46837.94</c:v>
                </c:pt>
                <c:pt idx="26813">
                  <c:v>-550.0</c:v>
                </c:pt>
                <c:pt idx="26814">
                  <c:v>-42576.0</c:v>
                </c:pt>
                <c:pt idx="26815">
                  <c:v>-6168.55</c:v>
                </c:pt>
                <c:pt idx="26816">
                  <c:v>-2400.0</c:v>
                </c:pt>
                <c:pt idx="26817">
                  <c:v>-1136.0</c:v>
                </c:pt>
                <c:pt idx="26818">
                  <c:v>-2754.74</c:v>
                </c:pt>
                <c:pt idx="26819">
                  <c:v>-205.0</c:v>
                </c:pt>
                <c:pt idx="26820">
                  <c:v>-200.0</c:v>
                </c:pt>
                <c:pt idx="26821">
                  <c:v>-1417.38</c:v>
                </c:pt>
                <c:pt idx="26822">
                  <c:v>-1380.09</c:v>
                </c:pt>
                <c:pt idx="26823">
                  <c:v>-1375.0</c:v>
                </c:pt>
                <c:pt idx="26824">
                  <c:v>-1000.0</c:v>
                </c:pt>
                <c:pt idx="26825">
                  <c:v>-136.0</c:v>
                </c:pt>
                <c:pt idx="26826">
                  <c:v>-9349.23</c:v>
                </c:pt>
                <c:pt idx="26827">
                  <c:v>-1152.42</c:v>
                </c:pt>
                <c:pt idx="26828">
                  <c:v>-7456.73</c:v>
                </c:pt>
                <c:pt idx="26829">
                  <c:v>-2384.36</c:v>
                </c:pt>
                <c:pt idx="26830">
                  <c:v>-1775.62</c:v>
                </c:pt>
                <c:pt idx="26831">
                  <c:v>-3228.79</c:v>
                </c:pt>
                <c:pt idx="26832">
                  <c:v>-2403.16</c:v>
                </c:pt>
                <c:pt idx="26833">
                  <c:v>-20357.44</c:v>
                </c:pt>
                <c:pt idx="26834">
                  <c:v>-891.0</c:v>
                </c:pt>
                <c:pt idx="26835">
                  <c:v>-2200.0</c:v>
                </c:pt>
                <c:pt idx="26836">
                  <c:v>-6028.4</c:v>
                </c:pt>
                <c:pt idx="26837">
                  <c:v>-319.0</c:v>
                </c:pt>
                <c:pt idx="26838">
                  <c:v>-9946.77</c:v>
                </c:pt>
                <c:pt idx="26839">
                  <c:v>-12944.0</c:v>
                </c:pt>
                <c:pt idx="26840">
                  <c:v>-229.8</c:v>
                </c:pt>
                <c:pt idx="26841">
                  <c:v>-585.0</c:v>
                </c:pt>
                <c:pt idx="26842">
                  <c:v>-1553.98</c:v>
                </c:pt>
                <c:pt idx="26843">
                  <c:v>-14674.56</c:v>
                </c:pt>
                <c:pt idx="26844">
                  <c:v>-1476.0</c:v>
                </c:pt>
                <c:pt idx="26845">
                  <c:v>-2315.43</c:v>
                </c:pt>
                <c:pt idx="26846">
                  <c:v>-1348.48</c:v>
                </c:pt>
                <c:pt idx="26847">
                  <c:v>-2203.0</c:v>
                </c:pt>
                <c:pt idx="26848">
                  <c:v>-1087.0</c:v>
                </c:pt>
                <c:pt idx="26849">
                  <c:v>-1286.55</c:v>
                </c:pt>
                <c:pt idx="26850">
                  <c:v>-18048.28</c:v>
                </c:pt>
                <c:pt idx="26851">
                  <c:v>-1243.01</c:v>
                </c:pt>
                <c:pt idx="26852">
                  <c:v>-33.0</c:v>
                </c:pt>
                <c:pt idx="26853">
                  <c:v>-28000.0</c:v>
                </c:pt>
                <c:pt idx="26854">
                  <c:v>-5534.89</c:v>
                </c:pt>
                <c:pt idx="26855">
                  <c:v>-7033.0</c:v>
                </c:pt>
                <c:pt idx="26856">
                  <c:v>-20474.0</c:v>
                </c:pt>
                <c:pt idx="26857">
                  <c:v>-3762.0</c:v>
                </c:pt>
                <c:pt idx="26858">
                  <c:v>-10204.0</c:v>
                </c:pt>
                <c:pt idx="26859">
                  <c:v>-160.0</c:v>
                </c:pt>
                <c:pt idx="26860">
                  <c:v>-3000.0</c:v>
                </c:pt>
                <c:pt idx="26861">
                  <c:v>-160.0</c:v>
                </c:pt>
                <c:pt idx="26862">
                  <c:v>-1500.0</c:v>
                </c:pt>
                <c:pt idx="26863">
                  <c:v>-105.0</c:v>
                </c:pt>
                <c:pt idx="26864">
                  <c:v>-6229.52</c:v>
                </c:pt>
                <c:pt idx="26865">
                  <c:v>-1500.0</c:v>
                </c:pt>
                <c:pt idx="26866">
                  <c:v>-6743.19</c:v>
                </c:pt>
                <c:pt idx="26867">
                  <c:v>-7000.0</c:v>
                </c:pt>
                <c:pt idx="26868">
                  <c:v>-9.97</c:v>
                </c:pt>
                <c:pt idx="26869">
                  <c:v>-2793.73</c:v>
                </c:pt>
                <c:pt idx="26870">
                  <c:v>-3313.37</c:v>
                </c:pt>
                <c:pt idx="26871">
                  <c:v>-136.27</c:v>
                </c:pt>
                <c:pt idx="26872">
                  <c:v>-7800.03</c:v>
                </c:pt>
                <c:pt idx="26873">
                  <c:v>0.0</c:v>
                </c:pt>
                <c:pt idx="26874">
                  <c:v>-1293.24</c:v>
                </c:pt>
                <c:pt idx="26875">
                  <c:v>-165.33</c:v>
                </c:pt>
                <c:pt idx="26876">
                  <c:v>-100.0</c:v>
                </c:pt>
                <c:pt idx="26877">
                  <c:v>-600.0</c:v>
                </c:pt>
                <c:pt idx="26878">
                  <c:v>-1783.02</c:v>
                </c:pt>
                <c:pt idx="26879">
                  <c:v>646.73</c:v>
                </c:pt>
                <c:pt idx="26880">
                  <c:v>-634.5599999999994</c:v>
                </c:pt>
                <c:pt idx="26881">
                  <c:v>-555.92</c:v>
                </c:pt>
                <c:pt idx="26882">
                  <c:v>-382.53</c:v>
                </c:pt>
                <c:pt idx="26883">
                  <c:v>-4505.04</c:v>
                </c:pt>
                <c:pt idx="26884">
                  <c:v>-199.0</c:v>
                </c:pt>
                <c:pt idx="26885">
                  <c:v>-2500.0</c:v>
                </c:pt>
                <c:pt idx="26886">
                  <c:v>-4679.8</c:v>
                </c:pt>
                <c:pt idx="26887">
                  <c:v>-1700.0</c:v>
                </c:pt>
                <c:pt idx="26888">
                  <c:v>-1375.0</c:v>
                </c:pt>
                <c:pt idx="26889">
                  <c:v>-6611.18</c:v>
                </c:pt>
                <c:pt idx="26890">
                  <c:v>-4350.0</c:v>
                </c:pt>
                <c:pt idx="26891">
                  <c:v>-606.74</c:v>
                </c:pt>
                <c:pt idx="26892">
                  <c:v>-164.74</c:v>
                </c:pt>
                <c:pt idx="26893">
                  <c:v>-4.67</c:v>
                </c:pt>
                <c:pt idx="26894">
                  <c:v>-119.04</c:v>
                </c:pt>
                <c:pt idx="26895">
                  <c:v>-150.0</c:v>
                </c:pt>
                <c:pt idx="26896">
                  <c:v>-465.42</c:v>
                </c:pt>
                <c:pt idx="26897">
                  <c:v>-1000.0</c:v>
                </c:pt>
                <c:pt idx="26898">
                  <c:v>-54470.58</c:v>
                </c:pt>
                <c:pt idx="26899">
                  <c:v>-9508.59</c:v>
                </c:pt>
                <c:pt idx="26900">
                  <c:v>-18408.59999999999</c:v>
                </c:pt>
                <c:pt idx="26901">
                  <c:v>-35704.91</c:v>
                </c:pt>
                <c:pt idx="26902">
                  <c:v>-3.7</c:v>
                </c:pt>
                <c:pt idx="26903">
                  <c:v>-289.0</c:v>
                </c:pt>
                <c:pt idx="26904">
                  <c:v>-85500.0</c:v>
                </c:pt>
                <c:pt idx="26905">
                  <c:v>-6.95</c:v>
                </c:pt>
                <c:pt idx="26906">
                  <c:v>-568.8499999999979</c:v>
                </c:pt>
                <c:pt idx="26907">
                  <c:v>-83247.7</c:v>
                </c:pt>
                <c:pt idx="26908">
                  <c:v>-290.6</c:v>
                </c:pt>
                <c:pt idx="26909">
                  <c:v>-35342.64</c:v>
                </c:pt>
                <c:pt idx="26910">
                  <c:v>-3553.1</c:v>
                </c:pt>
                <c:pt idx="26911">
                  <c:v>-2697.25</c:v>
                </c:pt>
                <c:pt idx="26912">
                  <c:v>-650.0</c:v>
                </c:pt>
                <c:pt idx="26913">
                  <c:v>-1051.28</c:v>
                </c:pt>
                <c:pt idx="26914">
                  <c:v>-166166.96</c:v>
                </c:pt>
                <c:pt idx="26915">
                  <c:v>-16740.62</c:v>
                </c:pt>
                <c:pt idx="26916">
                  <c:v>-29270.24000000001</c:v>
                </c:pt>
                <c:pt idx="26917">
                  <c:v>-8967.799999999987</c:v>
                </c:pt>
                <c:pt idx="26918">
                  <c:v>-55139.65</c:v>
                </c:pt>
                <c:pt idx="26919">
                  <c:v>-35342.66</c:v>
                </c:pt>
                <c:pt idx="26920">
                  <c:v>-24309.0</c:v>
                </c:pt>
                <c:pt idx="26921">
                  <c:v>-5935.02</c:v>
                </c:pt>
                <c:pt idx="26922">
                  <c:v>-1221.0</c:v>
                </c:pt>
                <c:pt idx="26923">
                  <c:v>-5372.98</c:v>
                </c:pt>
                <c:pt idx="26924">
                  <c:v>-25.18</c:v>
                </c:pt>
                <c:pt idx="26925">
                  <c:v>-1747.57</c:v>
                </c:pt>
                <c:pt idx="26926">
                  <c:v>-340.5</c:v>
                </c:pt>
                <c:pt idx="26927">
                  <c:v>-349.0</c:v>
                </c:pt>
                <c:pt idx="26928">
                  <c:v>-1711.9</c:v>
                </c:pt>
                <c:pt idx="26929">
                  <c:v>-79000.0</c:v>
                </c:pt>
                <c:pt idx="26930">
                  <c:v>-6811.0</c:v>
                </c:pt>
                <c:pt idx="26931">
                  <c:v>-1820.0</c:v>
                </c:pt>
                <c:pt idx="26932">
                  <c:v>-20441.66999999999</c:v>
                </c:pt>
                <c:pt idx="26933">
                  <c:v>-4860.0</c:v>
                </c:pt>
                <c:pt idx="26934">
                  <c:v>-309.02</c:v>
                </c:pt>
                <c:pt idx="26935">
                  <c:v>-23746.0</c:v>
                </c:pt>
                <c:pt idx="26936">
                  <c:v>-7.0</c:v>
                </c:pt>
                <c:pt idx="26937">
                  <c:v>-1009.85</c:v>
                </c:pt>
                <c:pt idx="26938">
                  <c:v>-2606.95</c:v>
                </c:pt>
                <c:pt idx="26939">
                  <c:v>-640.15</c:v>
                </c:pt>
                <c:pt idx="26940">
                  <c:v>-14163.44</c:v>
                </c:pt>
                <c:pt idx="26941">
                  <c:v>-7568.29</c:v>
                </c:pt>
                <c:pt idx="26942">
                  <c:v>-4408.42</c:v>
                </c:pt>
                <c:pt idx="26943">
                  <c:v>-4447.77</c:v>
                </c:pt>
                <c:pt idx="26944">
                  <c:v>-0.01</c:v>
                </c:pt>
                <c:pt idx="26945">
                  <c:v>-4896.23</c:v>
                </c:pt>
                <c:pt idx="26946">
                  <c:v>-12380.87</c:v>
                </c:pt>
                <c:pt idx="26947">
                  <c:v>-1.0</c:v>
                </c:pt>
                <c:pt idx="26948">
                  <c:v>-700.0</c:v>
                </c:pt>
                <c:pt idx="26949">
                  <c:v>-936.0</c:v>
                </c:pt>
                <c:pt idx="26950">
                  <c:v>-6545.7</c:v>
                </c:pt>
                <c:pt idx="26951">
                  <c:v>-2560.0</c:v>
                </c:pt>
                <c:pt idx="26952">
                  <c:v>-9.41</c:v>
                </c:pt>
                <c:pt idx="26953">
                  <c:v>-1020.0</c:v>
                </c:pt>
                <c:pt idx="26954">
                  <c:v>-300.0</c:v>
                </c:pt>
                <c:pt idx="26955">
                  <c:v>-896.8299999999994</c:v>
                </c:pt>
                <c:pt idx="26956">
                  <c:v>-150.0</c:v>
                </c:pt>
                <c:pt idx="26957">
                  <c:v>-11912.36</c:v>
                </c:pt>
                <c:pt idx="26958">
                  <c:v>-100.0</c:v>
                </c:pt>
                <c:pt idx="26959">
                  <c:v>0.0</c:v>
                </c:pt>
                <c:pt idx="26960">
                  <c:v>-5125.6</c:v>
                </c:pt>
                <c:pt idx="26961">
                  <c:v>-273.29</c:v>
                </c:pt>
                <c:pt idx="26962">
                  <c:v>-20000.0</c:v>
                </c:pt>
                <c:pt idx="26963">
                  <c:v>-1806.0</c:v>
                </c:pt>
                <c:pt idx="26964">
                  <c:v>-347.55</c:v>
                </c:pt>
                <c:pt idx="26965">
                  <c:v>-6657.59</c:v>
                </c:pt>
                <c:pt idx="26966">
                  <c:v>-2000.0</c:v>
                </c:pt>
                <c:pt idx="26967">
                  <c:v>-6357.0</c:v>
                </c:pt>
                <c:pt idx="26968">
                  <c:v>-15739.23</c:v>
                </c:pt>
                <c:pt idx="26969">
                  <c:v>-70502.09</c:v>
                </c:pt>
                <c:pt idx="26970">
                  <c:v>-215.0</c:v>
                </c:pt>
                <c:pt idx="26971">
                  <c:v>-12500.0</c:v>
                </c:pt>
                <c:pt idx="26972">
                  <c:v>-2666.38</c:v>
                </c:pt>
                <c:pt idx="26973">
                  <c:v>-5000.0</c:v>
                </c:pt>
                <c:pt idx="26974">
                  <c:v>-1340.0</c:v>
                </c:pt>
                <c:pt idx="26975">
                  <c:v>-557.91</c:v>
                </c:pt>
                <c:pt idx="26976">
                  <c:v>-1000.0</c:v>
                </c:pt>
                <c:pt idx="26977">
                  <c:v>-100.0</c:v>
                </c:pt>
                <c:pt idx="26978">
                  <c:v>-2015.0</c:v>
                </c:pt>
                <c:pt idx="26979">
                  <c:v>-200.0</c:v>
                </c:pt>
                <c:pt idx="26980">
                  <c:v>-1000.0</c:v>
                </c:pt>
                <c:pt idx="26981">
                  <c:v>-986.76</c:v>
                </c:pt>
                <c:pt idx="26982">
                  <c:v>-3761.34</c:v>
                </c:pt>
                <c:pt idx="26983">
                  <c:v>-134.84</c:v>
                </c:pt>
                <c:pt idx="26984">
                  <c:v>-76.0</c:v>
                </c:pt>
                <c:pt idx="26985">
                  <c:v>-5324.18</c:v>
                </c:pt>
                <c:pt idx="26986">
                  <c:v>-18.22</c:v>
                </c:pt>
                <c:pt idx="26987">
                  <c:v>-19107.0</c:v>
                </c:pt>
                <c:pt idx="26988">
                  <c:v>-1488.0</c:v>
                </c:pt>
                <c:pt idx="26989">
                  <c:v>-540.0</c:v>
                </c:pt>
                <c:pt idx="26990">
                  <c:v>-10527.91</c:v>
                </c:pt>
                <c:pt idx="26991">
                  <c:v>-5000.0</c:v>
                </c:pt>
                <c:pt idx="26992">
                  <c:v>-1149.77</c:v>
                </c:pt>
                <c:pt idx="26993">
                  <c:v>-7100.0</c:v>
                </c:pt>
                <c:pt idx="26994">
                  <c:v>-110.0</c:v>
                </c:pt>
                <c:pt idx="26995">
                  <c:v>-1000.0</c:v>
                </c:pt>
                <c:pt idx="26996">
                  <c:v>-1067.0</c:v>
                </c:pt>
                <c:pt idx="26997">
                  <c:v>-917.15</c:v>
                </c:pt>
                <c:pt idx="26998">
                  <c:v>-1230.4</c:v>
                </c:pt>
                <c:pt idx="26999">
                  <c:v>-1148.38</c:v>
                </c:pt>
                <c:pt idx="27000">
                  <c:v>-7500.0</c:v>
                </c:pt>
                <c:pt idx="27001">
                  <c:v>-160.0</c:v>
                </c:pt>
                <c:pt idx="27002">
                  <c:v>-100.0</c:v>
                </c:pt>
                <c:pt idx="27003">
                  <c:v>-40235.0</c:v>
                </c:pt>
                <c:pt idx="27004">
                  <c:v>-187.5</c:v>
                </c:pt>
                <c:pt idx="27005">
                  <c:v>-217.25</c:v>
                </c:pt>
                <c:pt idx="27006">
                  <c:v>-6112.35</c:v>
                </c:pt>
                <c:pt idx="27007">
                  <c:v>-1264.91</c:v>
                </c:pt>
                <c:pt idx="27008">
                  <c:v>-156.0</c:v>
                </c:pt>
                <c:pt idx="27009">
                  <c:v>-4142.32</c:v>
                </c:pt>
                <c:pt idx="27010">
                  <c:v>-73064.72</c:v>
                </c:pt>
                <c:pt idx="27011">
                  <c:v>-936.63</c:v>
                </c:pt>
                <c:pt idx="27012">
                  <c:v>-956.98</c:v>
                </c:pt>
                <c:pt idx="27013">
                  <c:v>72.76</c:v>
                </c:pt>
                <c:pt idx="27014">
                  <c:v>-721558.51</c:v>
                </c:pt>
                <c:pt idx="27015">
                  <c:v>-245.04</c:v>
                </c:pt>
                <c:pt idx="27016">
                  <c:v>-34474.1</c:v>
                </c:pt>
                <c:pt idx="27017">
                  <c:v>-7630.0</c:v>
                </c:pt>
                <c:pt idx="27018">
                  <c:v>-19950.0</c:v>
                </c:pt>
                <c:pt idx="27019">
                  <c:v>-8100.0</c:v>
                </c:pt>
                <c:pt idx="27020">
                  <c:v>-253.06</c:v>
                </c:pt>
                <c:pt idx="27021">
                  <c:v>-384.84</c:v>
                </c:pt>
                <c:pt idx="27022">
                  <c:v>-125.0</c:v>
                </c:pt>
                <c:pt idx="27023">
                  <c:v>-3382.3</c:v>
                </c:pt>
                <c:pt idx="27024">
                  <c:v>-1500.0</c:v>
                </c:pt>
                <c:pt idx="27025">
                  <c:v>-350.0</c:v>
                </c:pt>
                <c:pt idx="27026">
                  <c:v>-1006.47</c:v>
                </c:pt>
                <c:pt idx="27027">
                  <c:v>-360.0</c:v>
                </c:pt>
                <c:pt idx="27028">
                  <c:v>-663.65</c:v>
                </c:pt>
                <c:pt idx="27029">
                  <c:v>-350.0</c:v>
                </c:pt>
                <c:pt idx="27030">
                  <c:v>-2074.45</c:v>
                </c:pt>
                <c:pt idx="27031">
                  <c:v>-1280.05</c:v>
                </c:pt>
                <c:pt idx="27032">
                  <c:v>-7849.5</c:v>
                </c:pt>
                <c:pt idx="27033">
                  <c:v>-2373.72</c:v>
                </c:pt>
                <c:pt idx="27034">
                  <c:v>-2000.0</c:v>
                </c:pt>
                <c:pt idx="27035">
                  <c:v>-1900.0</c:v>
                </c:pt>
                <c:pt idx="27036">
                  <c:v>-11694.91</c:v>
                </c:pt>
                <c:pt idx="27037">
                  <c:v>-911.04</c:v>
                </c:pt>
                <c:pt idx="27038">
                  <c:v>-1192.0</c:v>
                </c:pt>
                <c:pt idx="27039">
                  <c:v>-750.0</c:v>
                </c:pt>
                <c:pt idx="27040">
                  <c:v>-250.0</c:v>
                </c:pt>
                <c:pt idx="27041">
                  <c:v>-1000.0</c:v>
                </c:pt>
                <c:pt idx="27042">
                  <c:v>-1858.71</c:v>
                </c:pt>
                <c:pt idx="27043">
                  <c:v>-667.21</c:v>
                </c:pt>
                <c:pt idx="27044">
                  <c:v>-1241.94</c:v>
                </c:pt>
                <c:pt idx="27045">
                  <c:v>-10422.71</c:v>
                </c:pt>
                <c:pt idx="27046">
                  <c:v>-249.55</c:v>
                </c:pt>
                <c:pt idx="27047">
                  <c:v>-126.36</c:v>
                </c:pt>
                <c:pt idx="27048">
                  <c:v>-6245.57</c:v>
                </c:pt>
                <c:pt idx="27049">
                  <c:v>-5000.0</c:v>
                </c:pt>
                <c:pt idx="27050">
                  <c:v>-1186.86</c:v>
                </c:pt>
                <c:pt idx="27051">
                  <c:v>-2000.0</c:v>
                </c:pt>
                <c:pt idx="27052">
                  <c:v>-11633.1</c:v>
                </c:pt>
                <c:pt idx="27053">
                  <c:v>-29000.0</c:v>
                </c:pt>
                <c:pt idx="27054">
                  <c:v>-32000.0</c:v>
                </c:pt>
                <c:pt idx="27055">
                  <c:v>-60879.39</c:v>
                </c:pt>
                <c:pt idx="27056">
                  <c:v>-4235.62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9710936"/>
        <c:axId val="-2119564440"/>
      </c:scatterChart>
      <c:valAx>
        <c:axId val="-21197109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9564440"/>
        <c:crosses val="autoZero"/>
        <c:crossBetween val="midCat"/>
      </c:valAx>
      <c:valAx>
        <c:axId val="-2119564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97109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3FF2F-7B71-1E48-8D49-A6B4B949DF3C}" type="doc">
      <dgm:prSet loTypeId="urn:microsoft.com/office/officeart/2005/8/layout/vList2" loCatId="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624B7D0C-C1D9-074E-B3F6-CA8CD7EAD020}">
      <dgm:prSet/>
      <dgm:spPr/>
      <dgm:t>
        <a:bodyPr/>
        <a:lstStyle/>
        <a:p>
          <a:pPr rtl="0"/>
          <a:r>
            <a:rPr lang="en-US" b="0" smtClean="0"/>
            <a:t>Context: Advanced Measurement Approach</a:t>
          </a:r>
          <a:endParaRPr lang="en-US"/>
        </a:p>
      </dgm:t>
    </dgm:pt>
    <dgm:pt modelId="{6ACEB534-19B8-C24A-AA0E-36CC0CF36C0B}" type="parTrans" cxnId="{7212B89C-F73A-8444-91C5-04EB824AACB1}">
      <dgm:prSet/>
      <dgm:spPr/>
      <dgm:t>
        <a:bodyPr/>
        <a:lstStyle/>
        <a:p>
          <a:endParaRPr lang="en-US"/>
        </a:p>
      </dgm:t>
    </dgm:pt>
    <dgm:pt modelId="{FBA882E6-25C3-FF41-9015-390B231E9811}" type="sibTrans" cxnId="{7212B89C-F73A-8444-91C5-04EB824AACB1}">
      <dgm:prSet/>
      <dgm:spPr/>
      <dgm:t>
        <a:bodyPr/>
        <a:lstStyle/>
        <a:p>
          <a:endParaRPr lang="en-US"/>
        </a:p>
      </dgm:t>
    </dgm:pt>
    <dgm:pt modelId="{269DCE75-2CAE-0C4A-8344-14DCE43DFD1A}">
      <dgm:prSet/>
      <dgm:spPr/>
      <dgm:t>
        <a:bodyPr/>
        <a:lstStyle/>
        <a:p>
          <a:pPr rtl="0"/>
          <a:r>
            <a:rPr lang="en-US" dirty="0" smtClean="0"/>
            <a:t>Yearly </a:t>
          </a:r>
          <a:r>
            <a:rPr lang="en-US" dirty="0" err="1" smtClean="0"/>
            <a:t>VaR</a:t>
          </a:r>
          <a:r>
            <a:rPr lang="en-US" dirty="0" smtClean="0"/>
            <a:t> @ 99.9% for regulatory capital</a:t>
          </a:r>
          <a:endParaRPr lang="en-US" dirty="0"/>
        </a:p>
      </dgm:t>
    </dgm:pt>
    <dgm:pt modelId="{A579B543-1503-674B-B6B9-3A7C2B3DF803}" type="parTrans" cxnId="{820735D4-E9BA-1A44-9A83-009264A7242D}">
      <dgm:prSet/>
      <dgm:spPr/>
      <dgm:t>
        <a:bodyPr/>
        <a:lstStyle/>
        <a:p>
          <a:endParaRPr lang="en-US"/>
        </a:p>
      </dgm:t>
    </dgm:pt>
    <dgm:pt modelId="{A2ED297C-F5B1-5545-9277-C7F903E9CD6D}" type="sibTrans" cxnId="{820735D4-E9BA-1A44-9A83-009264A7242D}">
      <dgm:prSet/>
      <dgm:spPr/>
      <dgm:t>
        <a:bodyPr/>
        <a:lstStyle/>
        <a:p>
          <a:endParaRPr lang="en-US"/>
        </a:p>
      </dgm:t>
    </dgm:pt>
    <dgm:pt modelId="{8D03BF4B-D230-B04D-87D8-72EC0EA4FA65}">
      <dgm:prSet/>
      <dgm:spPr/>
      <dgm:t>
        <a:bodyPr/>
        <a:lstStyle/>
        <a:p>
          <a:pPr rtl="0"/>
          <a:r>
            <a:rPr lang="en-US" b="0" dirty="0" smtClean="0"/>
            <a:t>Stochastic models, based on loss data (past 10 years)</a:t>
          </a:r>
          <a:endParaRPr lang="en-US" dirty="0"/>
        </a:p>
      </dgm:t>
    </dgm:pt>
    <dgm:pt modelId="{CA608685-979B-3246-93C2-57E244DB21BE}" type="parTrans" cxnId="{4D6A6157-D5BC-3442-9CFF-345AB9DB5660}">
      <dgm:prSet/>
      <dgm:spPr/>
      <dgm:t>
        <a:bodyPr/>
        <a:lstStyle/>
        <a:p>
          <a:endParaRPr lang="en-US"/>
        </a:p>
      </dgm:t>
    </dgm:pt>
    <dgm:pt modelId="{B82E5294-4715-0546-A9FC-833D916A3C84}" type="sibTrans" cxnId="{4D6A6157-D5BC-3442-9CFF-345AB9DB5660}">
      <dgm:prSet/>
      <dgm:spPr/>
      <dgm:t>
        <a:bodyPr/>
        <a:lstStyle/>
        <a:p>
          <a:endParaRPr lang="en-US"/>
        </a:p>
      </dgm:t>
    </dgm:pt>
    <dgm:pt modelId="{78B227CA-9F1F-0141-A8BE-C3CD045BE4D6}">
      <dgm:prSet/>
      <dgm:spPr/>
      <dgm:t>
        <a:bodyPr/>
        <a:lstStyle/>
        <a:p>
          <a:pPr rtl="0"/>
          <a:r>
            <a:rPr lang="en-US" smtClean="0"/>
            <a:t>Loss Distribution Approaches (LDA)</a:t>
          </a:r>
          <a:endParaRPr lang="en-US"/>
        </a:p>
      </dgm:t>
    </dgm:pt>
    <dgm:pt modelId="{E5FD40F2-BCD0-9146-AE00-917E5B797666}" type="parTrans" cxnId="{8F640953-2114-D04F-9D69-281BAAB0FF14}">
      <dgm:prSet/>
      <dgm:spPr/>
      <dgm:t>
        <a:bodyPr/>
        <a:lstStyle/>
        <a:p>
          <a:endParaRPr lang="en-US"/>
        </a:p>
      </dgm:t>
    </dgm:pt>
    <dgm:pt modelId="{AA6AFC9E-EB7E-C944-ACDC-15AFC4DA1374}" type="sibTrans" cxnId="{8F640953-2114-D04F-9D69-281BAAB0FF14}">
      <dgm:prSet/>
      <dgm:spPr/>
      <dgm:t>
        <a:bodyPr/>
        <a:lstStyle/>
        <a:p>
          <a:endParaRPr lang="en-US"/>
        </a:p>
      </dgm:t>
    </dgm:pt>
    <dgm:pt modelId="{DC6190EB-3991-8140-8B04-4D4F4A6DF76A}">
      <dgm:prSet/>
      <dgm:spPr/>
      <dgm:t>
        <a:bodyPr/>
        <a:lstStyle/>
        <a:p>
          <a:pPr rtl="0"/>
          <a:r>
            <a:rPr lang="en-US" dirty="0" smtClean="0"/>
            <a:t>Mixing of Internal and External Data </a:t>
          </a:r>
          <a:endParaRPr lang="en-US" dirty="0"/>
        </a:p>
      </dgm:t>
    </dgm:pt>
    <dgm:pt modelId="{2572BA4C-CA2C-5046-BB7B-0056078CAAFB}" type="parTrans" cxnId="{3067C8DC-8954-554C-93FE-C69C7FC256C0}">
      <dgm:prSet/>
      <dgm:spPr/>
      <dgm:t>
        <a:bodyPr/>
        <a:lstStyle/>
        <a:p>
          <a:endParaRPr lang="en-US"/>
        </a:p>
      </dgm:t>
    </dgm:pt>
    <dgm:pt modelId="{D2044669-E6FF-9747-953F-65675ADCAD13}" type="sibTrans" cxnId="{3067C8DC-8954-554C-93FE-C69C7FC256C0}">
      <dgm:prSet/>
      <dgm:spPr/>
      <dgm:t>
        <a:bodyPr/>
        <a:lstStyle/>
        <a:p>
          <a:endParaRPr lang="en-US"/>
        </a:p>
      </dgm:t>
    </dgm:pt>
    <dgm:pt modelId="{2725A8BD-562C-884F-BAA0-71D916ACD4DA}">
      <dgm:prSet/>
      <dgm:spPr/>
      <dgm:t>
        <a:bodyPr/>
        <a:lstStyle/>
        <a:p>
          <a:pPr rtl="0"/>
          <a:r>
            <a:rPr lang="en-US" smtClean="0"/>
            <a:t>Bootstrapping, EVT, asymptotic models</a:t>
          </a:r>
          <a:endParaRPr lang="en-US"/>
        </a:p>
      </dgm:t>
    </dgm:pt>
    <dgm:pt modelId="{BBA6BC3C-CC4F-DF42-A6A9-F97244D5EBCC}" type="parTrans" cxnId="{757B14CF-2D7F-184D-80DF-9E45AE4BC795}">
      <dgm:prSet/>
      <dgm:spPr/>
      <dgm:t>
        <a:bodyPr/>
        <a:lstStyle/>
        <a:p>
          <a:endParaRPr lang="en-US"/>
        </a:p>
      </dgm:t>
    </dgm:pt>
    <dgm:pt modelId="{00B36194-09A6-B24B-9A55-A69F78D20C15}" type="sibTrans" cxnId="{757B14CF-2D7F-184D-80DF-9E45AE4BC795}">
      <dgm:prSet/>
      <dgm:spPr/>
      <dgm:t>
        <a:bodyPr/>
        <a:lstStyle/>
        <a:p>
          <a:endParaRPr lang="en-US"/>
        </a:p>
      </dgm:t>
    </dgm:pt>
    <dgm:pt modelId="{70C0CEAE-B2C6-C249-8C31-C7541505B8A3}">
      <dgm:prSet/>
      <dgm:spPr/>
      <dgm:t>
        <a:bodyPr/>
        <a:lstStyle/>
        <a:p>
          <a:pPr rtl="0"/>
          <a:r>
            <a:rPr lang="en-US" b="0" smtClean="0"/>
            <a:t>Scenario-based models</a:t>
          </a:r>
          <a:endParaRPr lang="en-US"/>
        </a:p>
      </dgm:t>
    </dgm:pt>
    <dgm:pt modelId="{497EA633-FCA1-5342-BC5B-876482E65E48}" type="parTrans" cxnId="{667A9CBC-7A8B-074C-BCF1-0EBCCEDF722E}">
      <dgm:prSet/>
      <dgm:spPr/>
      <dgm:t>
        <a:bodyPr/>
        <a:lstStyle/>
        <a:p>
          <a:endParaRPr lang="en-US"/>
        </a:p>
      </dgm:t>
    </dgm:pt>
    <dgm:pt modelId="{6CC2A923-AE59-BE41-B68D-4A89990DFBE4}" type="sibTrans" cxnId="{667A9CBC-7A8B-074C-BCF1-0EBCCEDF722E}">
      <dgm:prSet/>
      <dgm:spPr/>
      <dgm:t>
        <a:bodyPr/>
        <a:lstStyle/>
        <a:p>
          <a:endParaRPr lang="en-US"/>
        </a:p>
      </dgm:t>
    </dgm:pt>
    <dgm:pt modelId="{D33C1BCA-F03F-784A-B11D-4AA271DE88D6}">
      <dgm:prSet/>
      <dgm:spPr/>
      <dgm:t>
        <a:bodyPr/>
        <a:lstStyle/>
        <a:p>
          <a:pPr rtl="0"/>
          <a:r>
            <a:rPr lang="en-US" smtClean="0"/>
            <a:t>Prospective plausible extreme events, “scenarios”</a:t>
          </a:r>
          <a:endParaRPr lang="en-US"/>
        </a:p>
      </dgm:t>
    </dgm:pt>
    <dgm:pt modelId="{99B0CEA1-E53A-9B43-8E54-B7FC3D968C6B}" type="parTrans" cxnId="{3156EF10-064A-D14E-80FB-249325687CD5}">
      <dgm:prSet/>
      <dgm:spPr/>
      <dgm:t>
        <a:bodyPr/>
        <a:lstStyle/>
        <a:p>
          <a:endParaRPr lang="en-US"/>
        </a:p>
      </dgm:t>
    </dgm:pt>
    <dgm:pt modelId="{3DE75CB3-5DB5-1D4F-83A2-9A7AFE05789C}" type="sibTrans" cxnId="{3156EF10-064A-D14E-80FB-249325687CD5}">
      <dgm:prSet/>
      <dgm:spPr/>
      <dgm:t>
        <a:bodyPr/>
        <a:lstStyle/>
        <a:p>
          <a:endParaRPr lang="en-US"/>
        </a:p>
      </dgm:t>
    </dgm:pt>
    <dgm:pt modelId="{1D258149-E5B0-554D-A4DC-77F442777330}">
      <dgm:prSet/>
      <dgm:spPr/>
      <dgm:t>
        <a:bodyPr/>
        <a:lstStyle/>
        <a:p>
          <a:pPr rtl="0"/>
          <a:r>
            <a:rPr lang="en-US" smtClean="0"/>
            <a:t>Severity assumptions in extreme conditions</a:t>
          </a:r>
          <a:endParaRPr lang="en-US"/>
        </a:p>
      </dgm:t>
    </dgm:pt>
    <dgm:pt modelId="{4972E941-3AF6-FB4B-9800-91CFD239C973}" type="parTrans" cxnId="{10D931B9-6A7B-0D4E-B2EA-DA7FE9373657}">
      <dgm:prSet/>
      <dgm:spPr/>
      <dgm:t>
        <a:bodyPr/>
        <a:lstStyle/>
        <a:p>
          <a:endParaRPr lang="en-US"/>
        </a:p>
      </dgm:t>
    </dgm:pt>
    <dgm:pt modelId="{2E9D1DCC-F810-E54F-A79C-A124654C5DED}" type="sibTrans" cxnId="{10D931B9-6A7B-0D4E-B2EA-DA7FE9373657}">
      <dgm:prSet/>
      <dgm:spPr/>
      <dgm:t>
        <a:bodyPr/>
        <a:lstStyle/>
        <a:p>
          <a:endParaRPr lang="en-US"/>
        </a:p>
      </dgm:t>
    </dgm:pt>
    <dgm:pt modelId="{814F4D47-CFC9-DD41-AF0E-945FF0C2294A}">
      <dgm:prSet/>
      <dgm:spPr/>
      <dgm:t>
        <a:bodyPr/>
        <a:lstStyle/>
        <a:p>
          <a:pPr rtl="0"/>
          <a:r>
            <a:rPr lang="en-US" smtClean="0"/>
            <a:t>Stress-testing on assumptions of internal and external factors (economic conditions)</a:t>
          </a:r>
          <a:endParaRPr lang="en-US"/>
        </a:p>
      </dgm:t>
    </dgm:pt>
    <dgm:pt modelId="{24AED3C4-5A9B-B447-A465-53604AB55AAB}" type="parTrans" cxnId="{EACE16E3-1D52-A545-A454-C7DC3DEAB677}">
      <dgm:prSet/>
      <dgm:spPr/>
      <dgm:t>
        <a:bodyPr/>
        <a:lstStyle/>
        <a:p>
          <a:endParaRPr lang="en-US"/>
        </a:p>
      </dgm:t>
    </dgm:pt>
    <dgm:pt modelId="{C75DFF92-9445-5044-B828-1B5982C6EDA5}" type="sibTrans" cxnId="{EACE16E3-1D52-A545-A454-C7DC3DEAB677}">
      <dgm:prSet/>
      <dgm:spPr/>
      <dgm:t>
        <a:bodyPr/>
        <a:lstStyle/>
        <a:p>
          <a:endParaRPr lang="en-US"/>
        </a:p>
      </dgm:t>
    </dgm:pt>
    <dgm:pt modelId="{FDB68758-DD8F-8347-8103-DC8007D49430}">
      <dgm:prSet/>
      <dgm:spPr/>
      <dgm:t>
        <a:bodyPr/>
        <a:lstStyle/>
        <a:p>
          <a:pPr rtl="0"/>
          <a:r>
            <a:rPr lang="en-US" smtClean="0"/>
            <a:t>Assumptions on scenario correlations </a:t>
          </a:r>
          <a:endParaRPr lang="en-US"/>
        </a:p>
      </dgm:t>
    </dgm:pt>
    <dgm:pt modelId="{9183B665-1FBC-DA40-90D0-D7027AA9928C}" type="parTrans" cxnId="{A42F8A45-794D-254A-AD76-78A17D1DDB29}">
      <dgm:prSet/>
      <dgm:spPr/>
      <dgm:t>
        <a:bodyPr/>
        <a:lstStyle/>
        <a:p>
          <a:endParaRPr lang="en-US"/>
        </a:p>
      </dgm:t>
    </dgm:pt>
    <dgm:pt modelId="{5D7D6603-CE27-FE4F-9268-08CA292901AE}" type="sibTrans" cxnId="{A42F8A45-794D-254A-AD76-78A17D1DDB29}">
      <dgm:prSet/>
      <dgm:spPr/>
      <dgm:t>
        <a:bodyPr/>
        <a:lstStyle/>
        <a:p>
          <a:endParaRPr lang="en-US"/>
        </a:p>
      </dgm:t>
    </dgm:pt>
    <dgm:pt modelId="{4AF89F88-6C1A-8741-9594-81B8D6243A18}">
      <dgm:prSet/>
      <dgm:spPr/>
      <dgm:t>
        <a:bodyPr/>
        <a:lstStyle/>
        <a:p>
          <a:pPr rtl="0"/>
          <a:r>
            <a:rPr lang="en-US" b="0" smtClean="0"/>
            <a:t>Hybrid models </a:t>
          </a:r>
          <a:endParaRPr lang="en-US"/>
        </a:p>
      </dgm:t>
    </dgm:pt>
    <dgm:pt modelId="{1658122A-D286-D543-91C8-FEB7F454F654}" type="parTrans" cxnId="{B8111993-B3FC-944B-A92C-6CD82C0232A5}">
      <dgm:prSet/>
      <dgm:spPr/>
      <dgm:t>
        <a:bodyPr/>
        <a:lstStyle/>
        <a:p>
          <a:endParaRPr lang="en-US"/>
        </a:p>
      </dgm:t>
    </dgm:pt>
    <dgm:pt modelId="{C39D0FD7-32E1-8848-978A-987BBF1FF255}" type="sibTrans" cxnId="{B8111993-B3FC-944B-A92C-6CD82C0232A5}">
      <dgm:prSet/>
      <dgm:spPr/>
      <dgm:t>
        <a:bodyPr/>
        <a:lstStyle/>
        <a:p>
          <a:endParaRPr lang="en-US"/>
        </a:p>
      </dgm:t>
    </dgm:pt>
    <dgm:pt modelId="{9A671AA6-6B01-D047-B2AA-CA4D6EFF89EF}">
      <dgm:prSet/>
      <dgm:spPr/>
      <dgm:t>
        <a:bodyPr/>
        <a:lstStyle/>
        <a:p>
          <a:pPr rtl="0"/>
          <a:r>
            <a:rPr lang="en-US" smtClean="0"/>
            <a:t>Combining loss data and scenarios distributions</a:t>
          </a:r>
          <a:endParaRPr lang="en-US"/>
        </a:p>
      </dgm:t>
    </dgm:pt>
    <dgm:pt modelId="{DDC122D8-4A2E-754F-9369-64867A99F897}" type="parTrans" cxnId="{76004D13-96E5-D74B-A700-E2172716E4B4}">
      <dgm:prSet/>
      <dgm:spPr/>
      <dgm:t>
        <a:bodyPr/>
        <a:lstStyle/>
        <a:p>
          <a:endParaRPr lang="en-US"/>
        </a:p>
      </dgm:t>
    </dgm:pt>
    <dgm:pt modelId="{A6966EB5-789C-DC4B-8EAB-06439E55FE3E}" type="sibTrans" cxnId="{76004D13-96E5-D74B-A700-E2172716E4B4}">
      <dgm:prSet/>
      <dgm:spPr/>
      <dgm:t>
        <a:bodyPr/>
        <a:lstStyle/>
        <a:p>
          <a:endParaRPr lang="en-US"/>
        </a:p>
      </dgm:t>
    </dgm:pt>
    <dgm:pt modelId="{B0ACCCCE-3E85-1F45-81DA-2CD5215ED109}" type="pres">
      <dgm:prSet presAssocID="{4B63FF2F-7B71-1E48-8D49-A6B4B949DF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909A4F-DA46-2D49-874E-4A5CE1ADAACF}" type="pres">
      <dgm:prSet presAssocID="{624B7D0C-C1D9-074E-B3F6-CA8CD7EAD02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8448E-26C0-C046-B600-19EEA04D0DF7}" type="pres">
      <dgm:prSet presAssocID="{624B7D0C-C1D9-074E-B3F6-CA8CD7EAD020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F361A-D446-064D-9EA7-406CB2F5859A}" type="pres">
      <dgm:prSet presAssocID="{8D03BF4B-D230-B04D-87D8-72EC0EA4FA6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8ED3F-8BEA-674E-B7B6-650853FAC9AF}" type="pres">
      <dgm:prSet presAssocID="{8D03BF4B-D230-B04D-87D8-72EC0EA4FA65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FEC472-66EA-1346-AD54-EF01AB88806F}" type="pres">
      <dgm:prSet presAssocID="{70C0CEAE-B2C6-C249-8C31-C7541505B8A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EEAB4-89B9-E34C-BE67-3023A07F0D4F}" type="pres">
      <dgm:prSet presAssocID="{70C0CEAE-B2C6-C249-8C31-C7541505B8A3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848C3-4A71-2B40-8682-0E08EE24714E}" type="pres">
      <dgm:prSet presAssocID="{4AF89F88-6C1A-8741-9594-81B8D6243A1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91375-3817-4346-A7CF-12B64A238E16}" type="pres">
      <dgm:prSet presAssocID="{4AF89F88-6C1A-8741-9594-81B8D6243A18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F5A11B-403E-D340-8189-1D183A085471}" type="presOf" srcId="{8D03BF4B-D230-B04D-87D8-72EC0EA4FA65}" destId="{6A8F361A-D446-064D-9EA7-406CB2F5859A}" srcOrd="0" destOrd="0" presId="urn:microsoft.com/office/officeart/2005/8/layout/vList2"/>
    <dgm:cxn modelId="{A42F8A45-794D-254A-AD76-78A17D1DDB29}" srcId="{70C0CEAE-B2C6-C249-8C31-C7541505B8A3}" destId="{FDB68758-DD8F-8347-8103-DC8007D49430}" srcOrd="3" destOrd="0" parTransId="{9183B665-1FBC-DA40-90D0-D7027AA9928C}" sibTransId="{5D7D6603-CE27-FE4F-9268-08CA292901AE}"/>
    <dgm:cxn modelId="{4D6A6157-D5BC-3442-9CFF-345AB9DB5660}" srcId="{4B63FF2F-7B71-1E48-8D49-A6B4B949DF3C}" destId="{8D03BF4B-D230-B04D-87D8-72EC0EA4FA65}" srcOrd="1" destOrd="0" parTransId="{CA608685-979B-3246-93C2-57E244DB21BE}" sibTransId="{B82E5294-4715-0546-A9FC-833D916A3C84}"/>
    <dgm:cxn modelId="{651DED88-D305-6B4E-A8EF-BBB456807B4A}" type="presOf" srcId="{2725A8BD-562C-884F-BAA0-71D916ACD4DA}" destId="{C088ED3F-8BEA-674E-B7B6-650853FAC9AF}" srcOrd="0" destOrd="2" presId="urn:microsoft.com/office/officeart/2005/8/layout/vList2"/>
    <dgm:cxn modelId="{087BCD1E-9607-9944-BE21-25C99206A627}" type="presOf" srcId="{D33C1BCA-F03F-784A-B11D-4AA271DE88D6}" destId="{CF6EEAB4-89B9-E34C-BE67-3023A07F0D4F}" srcOrd="0" destOrd="0" presId="urn:microsoft.com/office/officeart/2005/8/layout/vList2"/>
    <dgm:cxn modelId="{0655F6A2-098C-8E4D-B0C1-0A23D410668B}" type="presOf" srcId="{1D258149-E5B0-554D-A4DC-77F442777330}" destId="{CF6EEAB4-89B9-E34C-BE67-3023A07F0D4F}" srcOrd="0" destOrd="1" presId="urn:microsoft.com/office/officeart/2005/8/layout/vList2"/>
    <dgm:cxn modelId="{3156EF10-064A-D14E-80FB-249325687CD5}" srcId="{70C0CEAE-B2C6-C249-8C31-C7541505B8A3}" destId="{D33C1BCA-F03F-784A-B11D-4AA271DE88D6}" srcOrd="0" destOrd="0" parTransId="{99B0CEA1-E53A-9B43-8E54-B7FC3D968C6B}" sibTransId="{3DE75CB3-5DB5-1D4F-83A2-9A7AFE05789C}"/>
    <dgm:cxn modelId="{8F640953-2114-D04F-9D69-281BAAB0FF14}" srcId="{8D03BF4B-D230-B04D-87D8-72EC0EA4FA65}" destId="{78B227CA-9F1F-0141-A8BE-C3CD045BE4D6}" srcOrd="0" destOrd="0" parTransId="{E5FD40F2-BCD0-9146-AE00-917E5B797666}" sibTransId="{AA6AFC9E-EB7E-C944-ACDC-15AFC4DA1374}"/>
    <dgm:cxn modelId="{10D931B9-6A7B-0D4E-B2EA-DA7FE9373657}" srcId="{70C0CEAE-B2C6-C249-8C31-C7541505B8A3}" destId="{1D258149-E5B0-554D-A4DC-77F442777330}" srcOrd="1" destOrd="0" parTransId="{4972E941-3AF6-FB4B-9800-91CFD239C973}" sibTransId="{2E9D1DCC-F810-E54F-A79C-A124654C5DED}"/>
    <dgm:cxn modelId="{1B5211EC-7ABD-8143-B53E-47C602FA1E18}" type="presOf" srcId="{269DCE75-2CAE-0C4A-8344-14DCE43DFD1A}" destId="{FA38448E-26C0-C046-B600-19EEA04D0DF7}" srcOrd="0" destOrd="0" presId="urn:microsoft.com/office/officeart/2005/8/layout/vList2"/>
    <dgm:cxn modelId="{C4249C9F-7E39-844F-8FD5-A3B25AF081D0}" type="presOf" srcId="{4AF89F88-6C1A-8741-9594-81B8D6243A18}" destId="{831848C3-4A71-2B40-8682-0E08EE24714E}" srcOrd="0" destOrd="0" presId="urn:microsoft.com/office/officeart/2005/8/layout/vList2"/>
    <dgm:cxn modelId="{482A4150-9834-7241-891B-56463B51D8AA}" type="presOf" srcId="{624B7D0C-C1D9-074E-B3F6-CA8CD7EAD020}" destId="{B1909A4F-DA46-2D49-874E-4A5CE1ADAACF}" srcOrd="0" destOrd="0" presId="urn:microsoft.com/office/officeart/2005/8/layout/vList2"/>
    <dgm:cxn modelId="{BA4969B1-941A-6A47-87C1-4C90E8F1B3FC}" type="presOf" srcId="{814F4D47-CFC9-DD41-AF0E-945FF0C2294A}" destId="{CF6EEAB4-89B9-E34C-BE67-3023A07F0D4F}" srcOrd="0" destOrd="2" presId="urn:microsoft.com/office/officeart/2005/8/layout/vList2"/>
    <dgm:cxn modelId="{404B6706-7848-EC47-8E2F-9646F48808BD}" type="presOf" srcId="{FDB68758-DD8F-8347-8103-DC8007D49430}" destId="{CF6EEAB4-89B9-E34C-BE67-3023A07F0D4F}" srcOrd="0" destOrd="3" presId="urn:microsoft.com/office/officeart/2005/8/layout/vList2"/>
    <dgm:cxn modelId="{3067C8DC-8954-554C-93FE-C69C7FC256C0}" srcId="{8D03BF4B-D230-B04D-87D8-72EC0EA4FA65}" destId="{DC6190EB-3991-8140-8B04-4D4F4A6DF76A}" srcOrd="1" destOrd="0" parTransId="{2572BA4C-CA2C-5046-BB7B-0056078CAAFB}" sibTransId="{D2044669-E6FF-9747-953F-65675ADCAD13}"/>
    <dgm:cxn modelId="{667A9CBC-7A8B-074C-BCF1-0EBCCEDF722E}" srcId="{4B63FF2F-7B71-1E48-8D49-A6B4B949DF3C}" destId="{70C0CEAE-B2C6-C249-8C31-C7541505B8A3}" srcOrd="2" destOrd="0" parTransId="{497EA633-FCA1-5342-BC5B-876482E65E48}" sibTransId="{6CC2A923-AE59-BE41-B68D-4A89990DFBE4}"/>
    <dgm:cxn modelId="{096F750D-7CD4-C948-95FD-3D5E0B55CB2B}" type="presOf" srcId="{DC6190EB-3991-8140-8B04-4D4F4A6DF76A}" destId="{C088ED3F-8BEA-674E-B7B6-650853FAC9AF}" srcOrd="0" destOrd="1" presId="urn:microsoft.com/office/officeart/2005/8/layout/vList2"/>
    <dgm:cxn modelId="{0F66C7DA-0BD7-6448-AE75-060127602F71}" type="presOf" srcId="{70C0CEAE-B2C6-C249-8C31-C7541505B8A3}" destId="{9BFEC472-66EA-1346-AD54-EF01AB88806F}" srcOrd="0" destOrd="0" presId="urn:microsoft.com/office/officeart/2005/8/layout/vList2"/>
    <dgm:cxn modelId="{7212B89C-F73A-8444-91C5-04EB824AACB1}" srcId="{4B63FF2F-7B71-1E48-8D49-A6B4B949DF3C}" destId="{624B7D0C-C1D9-074E-B3F6-CA8CD7EAD020}" srcOrd="0" destOrd="0" parTransId="{6ACEB534-19B8-C24A-AA0E-36CC0CF36C0B}" sibTransId="{FBA882E6-25C3-FF41-9015-390B231E9811}"/>
    <dgm:cxn modelId="{757B14CF-2D7F-184D-80DF-9E45AE4BC795}" srcId="{8D03BF4B-D230-B04D-87D8-72EC0EA4FA65}" destId="{2725A8BD-562C-884F-BAA0-71D916ACD4DA}" srcOrd="2" destOrd="0" parTransId="{BBA6BC3C-CC4F-DF42-A6A9-F97244D5EBCC}" sibTransId="{00B36194-09A6-B24B-9A55-A69F78D20C15}"/>
    <dgm:cxn modelId="{B8111993-B3FC-944B-A92C-6CD82C0232A5}" srcId="{4B63FF2F-7B71-1E48-8D49-A6B4B949DF3C}" destId="{4AF89F88-6C1A-8741-9594-81B8D6243A18}" srcOrd="3" destOrd="0" parTransId="{1658122A-D286-D543-91C8-FEB7F454F654}" sibTransId="{C39D0FD7-32E1-8848-978A-987BBF1FF255}"/>
    <dgm:cxn modelId="{79EB3CD9-CF21-C443-A98C-8DE0A21391C9}" type="presOf" srcId="{4B63FF2F-7B71-1E48-8D49-A6B4B949DF3C}" destId="{B0ACCCCE-3E85-1F45-81DA-2CD5215ED109}" srcOrd="0" destOrd="0" presId="urn:microsoft.com/office/officeart/2005/8/layout/vList2"/>
    <dgm:cxn modelId="{B73D2BE1-EBE2-2D47-B52A-FCB5E56B7A2B}" type="presOf" srcId="{9A671AA6-6B01-D047-B2AA-CA4D6EFF89EF}" destId="{C8591375-3817-4346-A7CF-12B64A238E16}" srcOrd="0" destOrd="0" presId="urn:microsoft.com/office/officeart/2005/8/layout/vList2"/>
    <dgm:cxn modelId="{EACE16E3-1D52-A545-A454-C7DC3DEAB677}" srcId="{70C0CEAE-B2C6-C249-8C31-C7541505B8A3}" destId="{814F4D47-CFC9-DD41-AF0E-945FF0C2294A}" srcOrd="2" destOrd="0" parTransId="{24AED3C4-5A9B-B447-A465-53604AB55AAB}" sibTransId="{C75DFF92-9445-5044-B828-1B5982C6EDA5}"/>
    <dgm:cxn modelId="{76004D13-96E5-D74B-A700-E2172716E4B4}" srcId="{4AF89F88-6C1A-8741-9594-81B8D6243A18}" destId="{9A671AA6-6B01-D047-B2AA-CA4D6EFF89EF}" srcOrd="0" destOrd="0" parTransId="{DDC122D8-4A2E-754F-9369-64867A99F897}" sibTransId="{A6966EB5-789C-DC4B-8EAB-06439E55FE3E}"/>
    <dgm:cxn modelId="{820735D4-E9BA-1A44-9A83-009264A7242D}" srcId="{624B7D0C-C1D9-074E-B3F6-CA8CD7EAD020}" destId="{269DCE75-2CAE-0C4A-8344-14DCE43DFD1A}" srcOrd="0" destOrd="0" parTransId="{A579B543-1503-674B-B6B9-3A7C2B3DF803}" sibTransId="{A2ED297C-F5B1-5545-9277-C7F903E9CD6D}"/>
    <dgm:cxn modelId="{ABFD7BAB-CF16-2948-B602-D6FBC1096BAD}" type="presOf" srcId="{78B227CA-9F1F-0141-A8BE-C3CD045BE4D6}" destId="{C088ED3F-8BEA-674E-B7B6-650853FAC9AF}" srcOrd="0" destOrd="0" presId="urn:microsoft.com/office/officeart/2005/8/layout/vList2"/>
    <dgm:cxn modelId="{C4CBF807-4A53-454A-8251-FBE531441A33}" type="presParOf" srcId="{B0ACCCCE-3E85-1F45-81DA-2CD5215ED109}" destId="{B1909A4F-DA46-2D49-874E-4A5CE1ADAACF}" srcOrd="0" destOrd="0" presId="urn:microsoft.com/office/officeart/2005/8/layout/vList2"/>
    <dgm:cxn modelId="{2D16BBEE-2411-C54A-928D-D39B7E8925C1}" type="presParOf" srcId="{B0ACCCCE-3E85-1F45-81DA-2CD5215ED109}" destId="{FA38448E-26C0-C046-B600-19EEA04D0DF7}" srcOrd="1" destOrd="0" presId="urn:microsoft.com/office/officeart/2005/8/layout/vList2"/>
    <dgm:cxn modelId="{967826A8-1CB3-014E-8534-6458F312F14E}" type="presParOf" srcId="{B0ACCCCE-3E85-1F45-81DA-2CD5215ED109}" destId="{6A8F361A-D446-064D-9EA7-406CB2F5859A}" srcOrd="2" destOrd="0" presId="urn:microsoft.com/office/officeart/2005/8/layout/vList2"/>
    <dgm:cxn modelId="{CA433E47-F5FA-184A-B2C3-8C1290EBD280}" type="presParOf" srcId="{B0ACCCCE-3E85-1F45-81DA-2CD5215ED109}" destId="{C088ED3F-8BEA-674E-B7B6-650853FAC9AF}" srcOrd="3" destOrd="0" presId="urn:microsoft.com/office/officeart/2005/8/layout/vList2"/>
    <dgm:cxn modelId="{4D0A440A-DC5F-3240-9E87-BDC1590F6DDC}" type="presParOf" srcId="{B0ACCCCE-3E85-1F45-81DA-2CD5215ED109}" destId="{9BFEC472-66EA-1346-AD54-EF01AB88806F}" srcOrd="4" destOrd="0" presId="urn:microsoft.com/office/officeart/2005/8/layout/vList2"/>
    <dgm:cxn modelId="{2C1D4F52-827E-CF41-A24B-AFAEB81E9443}" type="presParOf" srcId="{B0ACCCCE-3E85-1F45-81DA-2CD5215ED109}" destId="{CF6EEAB4-89B9-E34C-BE67-3023A07F0D4F}" srcOrd="5" destOrd="0" presId="urn:microsoft.com/office/officeart/2005/8/layout/vList2"/>
    <dgm:cxn modelId="{DD05FFB9-1A26-0A43-97C0-390350921860}" type="presParOf" srcId="{B0ACCCCE-3E85-1F45-81DA-2CD5215ED109}" destId="{831848C3-4A71-2B40-8682-0E08EE24714E}" srcOrd="6" destOrd="0" presId="urn:microsoft.com/office/officeart/2005/8/layout/vList2"/>
    <dgm:cxn modelId="{210F2925-570B-0340-A409-7BB18F879FC7}" type="presParOf" srcId="{B0ACCCCE-3E85-1F45-81DA-2CD5215ED109}" destId="{C8591375-3817-4346-A7CF-12B64A238E1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8A06C0-6F74-EF4F-889C-57BFCE831AB1}" type="doc">
      <dgm:prSet loTypeId="urn:microsoft.com/office/officeart/2005/8/layout/vList2" loCatId="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18FC5659-621D-0141-8608-3525EC14D282}">
      <dgm:prSet/>
      <dgm:spPr/>
      <dgm:t>
        <a:bodyPr/>
        <a:lstStyle/>
        <a:p>
          <a:pPr rtl="0"/>
          <a:r>
            <a:rPr lang="en-US" b="0" smtClean="0"/>
            <a:t>Decompose scenario </a:t>
          </a:r>
          <a:r>
            <a:rPr lang="en-US" b="0" i="0" u="sng" smtClean="0"/>
            <a:t>likelihood</a:t>
          </a:r>
          <a:r>
            <a:rPr lang="en-US" b="0" smtClean="0"/>
            <a:t> into its drivers &amp; estimate range of value</a:t>
          </a:r>
          <a:endParaRPr lang="en-US"/>
        </a:p>
      </dgm:t>
    </dgm:pt>
    <dgm:pt modelId="{F838009D-6107-354A-9A95-4E91457A0F89}" type="parTrans" cxnId="{CB3E265C-7F6B-EA47-81BE-DF2C90BC0D3F}">
      <dgm:prSet/>
      <dgm:spPr/>
      <dgm:t>
        <a:bodyPr/>
        <a:lstStyle/>
        <a:p>
          <a:endParaRPr lang="en-US"/>
        </a:p>
      </dgm:t>
    </dgm:pt>
    <dgm:pt modelId="{FA1A1D48-6B97-2548-A601-FF42118CCEEE}" type="sibTrans" cxnId="{CB3E265C-7F6B-EA47-81BE-DF2C90BC0D3F}">
      <dgm:prSet/>
      <dgm:spPr/>
      <dgm:t>
        <a:bodyPr/>
        <a:lstStyle/>
        <a:p>
          <a:endParaRPr lang="en-US"/>
        </a:p>
      </dgm:t>
    </dgm:pt>
    <dgm:pt modelId="{495D2ECE-A221-424B-B97A-134DA8651207}">
      <dgm:prSet/>
      <dgm:spPr/>
      <dgm:t>
        <a:bodyPr/>
        <a:lstStyle/>
        <a:p>
          <a:pPr rtl="0"/>
          <a:r>
            <a:rPr lang="en-US" smtClean="0"/>
            <a:t>E.g. L / M / H data range for each drivers -&gt; type of Fault Tree Analysis (FTA)</a:t>
          </a:r>
          <a:endParaRPr lang="en-US"/>
        </a:p>
      </dgm:t>
    </dgm:pt>
    <dgm:pt modelId="{3B220663-B018-7C48-A944-366112F12BD0}" type="parTrans" cxnId="{B3EE4374-7AFD-F54F-B4B7-14B21898EE66}">
      <dgm:prSet/>
      <dgm:spPr/>
      <dgm:t>
        <a:bodyPr/>
        <a:lstStyle/>
        <a:p>
          <a:endParaRPr lang="en-US"/>
        </a:p>
      </dgm:t>
    </dgm:pt>
    <dgm:pt modelId="{0DB9DF80-0D82-0246-8E50-1F8377D9DC05}" type="sibTrans" cxnId="{B3EE4374-7AFD-F54F-B4B7-14B21898EE66}">
      <dgm:prSet/>
      <dgm:spPr/>
      <dgm:t>
        <a:bodyPr/>
        <a:lstStyle/>
        <a:p>
          <a:endParaRPr lang="en-US"/>
        </a:p>
      </dgm:t>
    </dgm:pt>
    <dgm:pt modelId="{D2695784-F64E-8749-BB5A-01C83120D17C}">
      <dgm:prSet/>
      <dgm:spPr/>
      <dgm:t>
        <a:bodyPr/>
        <a:lstStyle/>
        <a:p>
          <a:pPr rtl="0"/>
          <a:r>
            <a:rPr lang="en-US" b="0" smtClean="0"/>
            <a:t>Decompose scenario </a:t>
          </a:r>
          <a:r>
            <a:rPr lang="en-US" b="0" i="0" u="sng" smtClean="0"/>
            <a:t>impact</a:t>
          </a:r>
          <a:r>
            <a:rPr lang="en-US" b="0" i="1" smtClean="0"/>
            <a:t> </a:t>
          </a:r>
          <a:r>
            <a:rPr lang="en-US" b="0" smtClean="0"/>
            <a:t>into its drivers &amp; estimate range of value</a:t>
          </a:r>
          <a:endParaRPr lang="en-US"/>
        </a:p>
      </dgm:t>
    </dgm:pt>
    <dgm:pt modelId="{D404BF3C-EBF5-184B-95DD-B85082F29B9F}" type="parTrans" cxnId="{D13E7057-24AF-CD4D-957A-7FFCE1EA42F7}">
      <dgm:prSet/>
      <dgm:spPr/>
      <dgm:t>
        <a:bodyPr/>
        <a:lstStyle/>
        <a:p>
          <a:endParaRPr lang="en-US"/>
        </a:p>
      </dgm:t>
    </dgm:pt>
    <dgm:pt modelId="{677ECFD9-D02F-9945-9D4B-9CD08A611C8F}" type="sibTrans" cxnId="{D13E7057-24AF-CD4D-957A-7FFCE1EA42F7}">
      <dgm:prSet/>
      <dgm:spPr/>
      <dgm:t>
        <a:bodyPr/>
        <a:lstStyle/>
        <a:p>
          <a:endParaRPr lang="en-US"/>
        </a:p>
      </dgm:t>
    </dgm:pt>
    <dgm:pt modelId="{DB6FF872-DB36-FD4A-A3A1-B8733E00D389}">
      <dgm:prSet/>
      <dgm:spPr/>
      <dgm:t>
        <a:bodyPr/>
        <a:lstStyle/>
        <a:p>
          <a:pPr rtl="0"/>
          <a:r>
            <a:rPr lang="en-US" smtClean="0"/>
            <a:t>! Don’t forget </a:t>
          </a:r>
          <a:r>
            <a:rPr lang="en-US" i="1" smtClean="0"/>
            <a:t>exposure</a:t>
          </a:r>
          <a:r>
            <a:rPr lang="en-US" smtClean="0"/>
            <a:t> for the impact assessment -&gt; see illustration on next page</a:t>
          </a:r>
          <a:endParaRPr lang="en-US"/>
        </a:p>
      </dgm:t>
    </dgm:pt>
    <dgm:pt modelId="{02A0C9E9-29D7-3449-90E4-20DD42F0842C}" type="parTrans" cxnId="{7D055213-ED48-DC44-A748-96A1DB6BA9CB}">
      <dgm:prSet/>
      <dgm:spPr/>
      <dgm:t>
        <a:bodyPr/>
        <a:lstStyle/>
        <a:p>
          <a:endParaRPr lang="en-US"/>
        </a:p>
      </dgm:t>
    </dgm:pt>
    <dgm:pt modelId="{0687A458-6593-674A-8663-413BA2A8B586}" type="sibTrans" cxnId="{7D055213-ED48-DC44-A748-96A1DB6BA9CB}">
      <dgm:prSet/>
      <dgm:spPr/>
      <dgm:t>
        <a:bodyPr/>
        <a:lstStyle/>
        <a:p>
          <a:endParaRPr lang="en-US"/>
        </a:p>
      </dgm:t>
    </dgm:pt>
    <dgm:pt modelId="{88AB9B3E-3E89-9944-9965-69520B35C0A5}">
      <dgm:prSet/>
      <dgm:spPr/>
      <dgm:t>
        <a:bodyPr/>
        <a:lstStyle/>
        <a:p>
          <a:pPr rtl="0"/>
          <a:r>
            <a:rPr lang="en-US" b="0" smtClean="0"/>
            <a:t>Values of different drivers can be / are often interdependent </a:t>
          </a:r>
          <a:endParaRPr lang="en-US"/>
        </a:p>
      </dgm:t>
    </dgm:pt>
    <dgm:pt modelId="{C6F662FC-39B9-504F-A29D-AD4765BC94D5}" type="parTrans" cxnId="{7D9095A5-B7A0-DE41-B5C7-7954C0367E48}">
      <dgm:prSet/>
      <dgm:spPr/>
      <dgm:t>
        <a:bodyPr/>
        <a:lstStyle/>
        <a:p>
          <a:endParaRPr lang="en-US"/>
        </a:p>
      </dgm:t>
    </dgm:pt>
    <dgm:pt modelId="{8C8C337E-F4E7-7A4D-8112-956B3E20AA15}" type="sibTrans" cxnId="{7D9095A5-B7A0-DE41-B5C7-7954C0367E48}">
      <dgm:prSet/>
      <dgm:spPr/>
      <dgm:t>
        <a:bodyPr/>
        <a:lstStyle/>
        <a:p>
          <a:endParaRPr lang="en-US"/>
        </a:p>
      </dgm:t>
    </dgm:pt>
    <dgm:pt modelId="{29FB6151-27AF-F24D-A1B7-7F9E96F57627}">
      <dgm:prSet/>
      <dgm:spPr/>
      <dgm:t>
        <a:bodyPr/>
        <a:lstStyle/>
        <a:p>
          <a:pPr rtl="0"/>
          <a:r>
            <a:rPr lang="en-US" smtClean="0"/>
            <a:t>E.g type of data leaked with number of access / leaking mechanism / types of impact -&gt; conditional probabilities / Bayesian networks</a:t>
          </a:r>
          <a:endParaRPr lang="en-US"/>
        </a:p>
      </dgm:t>
    </dgm:pt>
    <dgm:pt modelId="{CBDE3B20-10FF-8741-9DB5-C18D98FDFE5B}" type="parTrans" cxnId="{23CC6FC0-71A2-EC4A-92D0-70CB7DB13459}">
      <dgm:prSet/>
      <dgm:spPr/>
      <dgm:t>
        <a:bodyPr/>
        <a:lstStyle/>
        <a:p>
          <a:endParaRPr lang="en-US"/>
        </a:p>
      </dgm:t>
    </dgm:pt>
    <dgm:pt modelId="{1C53D00B-EBEC-1E43-9556-6D6438940A6C}" type="sibTrans" cxnId="{23CC6FC0-71A2-EC4A-92D0-70CB7DB13459}">
      <dgm:prSet/>
      <dgm:spPr/>
      <dgm:t>
        <a:bodyPr/>
        <a:lstStyle/>
        <a:p>
          <a:endParaRPr lang="en-US"/>
        </a:p>
      </dgm:t>
    </dgm:pt>
    <dgm:pt modelId="{4B67C6FA-0FCF-A043-B152-F29E3DA30799}">
      <dgm:prSet/>
      <dgm:spPr/>
      <dgm:t>
        <a:bodyPr/>
        <a:lstStyle/>
        <a:p>
          <a:pPr rtl="0"/>
          <a:r>
            <a:rPr lang="en-US" b="0" smtClean="0"/>
            <a:t>Run MC simulations of various combinations of probabilities  &amp; impacts of each factor (driver) to obtain scenario distribution</a:t>
          </a:r>
          <a:endParaRPr lang="en-US"/>
        </a:p>
      </dgm:t>
    </dgm:pt>
    <dgm:pt modelId="{9A67BA81-1893-4945-B536-805C5E759844}" type="parTrans" cxnId="{233E9D63-16EA-6C46-A228-CCB8D446D497}">
      <dgm:prSet/>
      <dgm:spPr/>
      <dgm:t>
        <a:bodyPr/>
        <a:lstStyle/>
        <a:p>
          <a:endParaRPr lang="en-US"/>
        </a:p>
      </dgm:t>
    </dgm:pt>
    <dgm:pt modelId="{2923BB48-1820-B94F-A10A-876D8BE7FA5D}" type="sibTrans" cxnId="{233E9D63-16EA-6C46-A228-CCB8D446D497}">
      <dgm:prSet/>
      <dgm:spPr/>
      <dgm:t>
        <a:bodyPr/>
        <a:lstStyle/>
        <a:p>
          <a:endParaRPr lang="en-US"/>
        </a:p>
      </dgm:t>
    </dgm:pt>
    <dgm:pt modelId="{561C7707-6690-DE44-99CD-BD7BF02C3B1C}">
      <dgm:prSet/>
      <dgm:spPr/>
      <dgm:t>
        <a:bodyPr/>
        <a:lstStyle/>
        <a:p>
          <a:pPr rtl="0"/>
          <a:r>
            <a:rPr lang="en-US" smtClean="0"/>
            <a:t>Simple case: independent factors</a:t>
          </a:r>
          <a:endParaRPr lang="en-US"/>
        </a:p>
      </dgm:t>
    </dgm:pt>
    <dgm:pt modelId="{3653BB83-65DB-0B47-96C2-3A32FF70C9EA}" type="parTrans" cxnId="{A0760A85-F22A-134C-B87F-E471A73E10B0}">
      <dgm:prSet/>
      <dgm:spPr/>
      <dgm:t>
        <a:bodyPr/>
        <a:lstStyle/>
        <a:p>
          <a:endParaRPr lang="en-US"/>
        </a:p>
      </dgm:t>
    </dgm:pt>
    <dgm:pt modelId="{985F99D9-D124-5B43-8D77-07D2255367D1}" type="sibTrans" cxnId="{A0760A85-F22A-134C-B87F-E471A73E10B0}">
      <dgm:prSet/>
      <dgm:spPr/>
      <dgm:t>
        <a:bodyPr/>
        <a:lstStyle/>
        <a:p>
          <a:endParaRPr lang="en-US"/>
        </a:p>
      </dgm:t>
    </dgm:pt>
    <dgm:pt modelId="{A425168C-CCC5-2846-9CB6-E4C7CDA3BA69}">
      <dgm:prSet/>
      <dgm:spPr/>
      <dgm:t>
        <a:bodyPr/>
        <a:lstStyle/>
        <a:p>
          <a:pPr rtl="0"/>
          <a:r>
            <a:rPr lang="en-US" smtClean="0"/>
            <a:t>General case: conditional probabilities</a:t>
          </a:r>
          <a:endParaRPr lang="en-US"/>
        </a:p>
      </dgm:t>
    </dgm:pt>
    <dgm:pt modelId="{49FCBC26-6105-BE48-8D44-28425EFC05A1}" type="parTrans" cxnId="{E4E5FA5B-0A07-A641-B561-C8757C39A3FC}">
      <dgm:prSet/>
      <dgm:spPr/>
      <dgm:t>
        <a:bodyPr/>
        <a:lstStyle/>
        <a:p>
          <a:endParaRPr lang="en-US"/>
        </a:p>
      </dgm:t>
    </dgm:pt>
    <dgm:pt modelId="{9C5A3D83-BCC9-5C4E-967A-9FFD1808A934}" type="sibTrans" cxnId="{E4E5FA5B-0A07-A641-B561-C8757C39A3FC}">
      <dgm:prSet/>
      <dgm:spPr/>
      <dgm:t>
        <a:bodyPr/>
        <a:lstStyle/>
        <a:p>
          <a:endParaRPr lang="en-US"/>
        </a:p>
      </dgm:t>
    </dgm:pt>
    <dgm:pt modelId="{55A78A5E-F22A-AC4B-88AD-65C8BA909C7F}" type="pres">
      <dgm:prSet presAssocID="{1A8A06C0-6F74-EF4F-889C-57BFCE831AB1}" presName="linear" presStyleCnt="0">
        <dgm:presLayoutVars>
          <dgm:animLvl val="lvl"/>
          <dgm:resizeHandles val="exact"/>
        </dgm:presLayoutVars>
      </dgm:prSet>
      <dgm:spPr/>
    </dgm:pt>
    <dgm:pt modelId="{49F423F2-9F09-1744-A85C-B53BCECC8759}" type="pres">
      <dgm:prSet presAssocID="{18FC5659-621D-0141-8608-3525EC14D28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5B864A0-5D29-1F49-959C-0ADC371493CC}" type="pres">
      <dgm:prSet presAssocID="{18FC5659-621D-0141-8608-3525EC14D282}" presName="childText" presStyleLbl="revTx" presStyleIdx="0" presStyleCnt="4">
        <dgm:presLayoutVars>
          <dgm:bulletEnabled val="1"/>
        </dgm:presLayoutVars>
      </dgm:prSet>
      <dgm:spPr/>
    </dgm:pt>
    <dgm:pt modelId="{75E44A69-73E3-1B41-94BF-BFE98CE5844F}" type="pres">
      <dgm:prSet presAssocID="{D2695784-F64E-8749-BB5A-01C83120D17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B97AF70-BD85-C94C-BAC8-6B02206EBE79}" type="pres">
      <dgm:prSet presAssocID="{D2695784-F64E-8749-BB5A-01C83120D17C}" presName="childText" presStyleLbl="revTx" presStyleIdx="1" presStyleCnt="4">
        <dgm:presLayoutVars>
          <dgm:bulletEnabled val="1"/>
        </dgm:presLayoutVars>
      </dgm:prSet>
      <dgm:spPr/>
    </dgm:pt>
    <dgm:pt modelId="{EAB9D3E3-072E-734D-96D9-AAE2F4F99DBF}" type="pres">
      <dgm:prSet presAssocID="{88AB9B3E-3E89-9944-9965-69520B35C0A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60B106B-53FE-F04B-9115-38736AA0FA73}" type="pres">
      <dgm:prSet presAssocID="{88AB9B3E-3E89-9944-9965-69520B35C0A5}" presName="childText" presStyleLbl="revTx" presStyleIdx="2" presStyleCnt="4">
        <dgm:presLayoutVars>
          <dgm:bulletEnabled val="1"/>
        </dgm:presLayoutVars>
      </dgm:prSet>
      <dgm:spPr/>
    </dgm:pt>
    <dgm:pt modelId="{096A7D56-C06C-0741-BCB6-BF60894FB511}" type="pres">
      <dgm:prSet presAssocID="{4B67C6FA-0FCF-A043-B152-F29E3DA3079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5D3AC9D-86C4-3B47-A82D-05D7402C0F10}" type="pres">
      <dgm:prSet presAssocID="{4B67C6FA-0FCF-A043-B152-F29E3DA30799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344F9E16-30A3-7E46-90AE-B73120C8B00F}" type="presOf" srcId="{18FC5659-621D-0141-8608-3525EC14D282}" destId="{49F423F2-9F09-1744-A85C-B53BCECC8759}" srcOrd="0" destOrd="0" presId="urn:microsoft.com/office/officeart/2005/8/layout/vList2"/>
    <dgm:cxn modelId="{23CC6FC0-71A2-EC4A-92D0-70CB7DB13459}" srcId="{88AB9B3E-3E89-9944-9965-69520B35C0A5}" destId="{29FB6151-27AF-F24D-A1B7-7F9E96F57627}" srcOrd="0" destOrd="0" parTransId="{CBDE3B20-10FF-8741-9DB5-C18D98FDFE5B}" sibTransId="{1C53D00B-EBEC-1E43-9556-6D6438940A6C}"/>
    <dgm:cxn modelId="{E4E5FA5B-0A07-A641-B561-C8757C39A3FC}" srcId="{4B67C6FA-0FCF-A043-B152-F29E3DA30799}" destId="{A425168C-CCC5-2846-9CB6-E4C7CDA3BA69}" srcOrd="1" destOrd="0" parTransId="{49FCBC26-6105-BE48-8D44-28425EFC05A1}" sibTransId="{9C5A3D83-BCC9-5C4E-967A-9FFD1808A934}"/>
    <dgm:cxn modelId="{E0545AAB-BDA3-7E43-84F2-3975DCB8C476}" type="presOf" srcId="{29FB6151-27AF-F24D-A1B7-7F9E96F57627}" destId="{E60B106B-53FE-F04B-9115-38736AA0FA73}" srcOrd="0" destOrd="0" presId="urn:microsoft.com/office/officeart/2005/8/layout/vList2"/>
    <dgm:cxn modelId="{A0760A85-F22A-134C-B87F-E471A73E10B0}" srcId="{4B67C6FA-0FCF-A043-B152-F29E3DA30799}" destId="{561C7707-6690-DE44-99CD-BD7BF02C3B1C}" srcOrd="0" destOrd="0" parTransId="{3653BB83-65DB-0B47-96C2-3A32FF70C9EA}" sibTransId="{985F99D9-D124-5B43-8D77-07D2255367D1}"/>
    <dgm:cxn modelId="{3824998C-51DE-7B4F-B4F7-CF6E5168249F}" type="presOf" srcId="{495D2ECE-A221-424B-B97A-134DA8651207}" destId="{C5B864A0-5D29-1F49-959C-0ADC371493CC}" srcOrd="0" destOrd="0" presId="urn:microsoft.com/office/officeart/2005/8/layout/vList2"/>
    <dgm:cxn modelId="{B3EE4374-7AFD-F54F-B4B7-14B21898EE66}" srcId="{18FC5659-621D-0141-8608-3525EC14D282}" destId="{495D2ECE-A221-424B-B97A-134DA8651207}" srcOrd="0" destOrd="0" parTransId="{3B220663-B018-7C48-A944-366112F12BD0}" sibTransId="{0DB9DF80-0D82-0246-8E50-1F8377D9DC05}"/>
    <dgm:cxn modelId="{85FCAE0E-FA05-744E-9393-0C60BE1F7A5A}" type="presOf" srcId="{88AB9B3E-3E89-9944-9965-69520B35C0A5}" destId="{EAB9D3E3-072E-734D-96D9-AAE2F4F99DBF}" srcOrd="0" destOrd="0" presId="urn:microsoft.com/office/officeart/2005/8/layout/vList2"/>
    <dgm:cxn modelId="{7D9095A5-B7A0-DE41-B5C7-7954C0367E48}" srcId="{1A8A06C0-6F74-EF4F-889C-57BFCE831AB1}" destId="{88AB9B3E-3E89-9944-9965-69520B35C0A5}" srcOrd="2" destOrd="0" parTransId="{C6F662FC-39B9-504F-A29D-AD4765BC94D5}" sibTransId="{8C8C337E-F4E7-7A4D-8112-956B3E20AA15}"/>
    <dgm:cxn modelId="{1E42C13A-AB8F-D04F-9700-EA6D841E0CE8}" type="presOf" srcId="{1A8A06C0-6F74-EF4F-889C-57BFCE831AB1}" destId="{55A78A5E-F22A-AC4B-88AD-65C8BA909C7F}" srcOrd="0" destOrd="0" presId="urn:microsoft.com/office/officeart/2005/8/layout/vList2"/>
    <dgm:cxn modelId="{233E9D63-16EA-6C46-A228-CCB8D446D497}" srcId="{1A8A06C0-6F74-EF4F-889C-57BFCE831AB1}" destId="{4B67C6FA-0FCF-A043-B152-F29E3DA30799}" srcOrd="3" destOrd="0" parTransId="{9A67BA81-1893-4945-B536-805C5E759844}" sibTransId="{2923BB48-1820-B94F-A10A-876D8BE7FA5D}"/>
    <dgm:cxn modelId="{9BD310CA-6DEC-C542-8F76-2EF639FD133E}" type="presOf" srcId="{4B67C6FA-0FCF-A043-B152-F29E3DA30799}" destId="{096A7D56-C06C-0741-BCB6-BF60894FB511}" srcOrd="0" destOrd="0" presId="urn:microsoft.com/office/officeart/2005/8/layout/vList2"/>
    <dgm:cxn modelId="{CFA70581-5B69-CA43-91D0-021AAC0E4D97}" type="presOf" srcId="{DB6FF872-DB36-FD4A-A3A1-B8733E00D389}" destId="{CB97AF70-BD85-C94C-BAC8-6B02206EBE79}" srcOrd="0" destOrd="0" presId="urn:microsoft.com/office/officeart/2005/8/layout/vList2"/>
    <dgm:cxn modelId="{D13E7057-24AF-CD4D-957A-7FFCE1EA42F7}" srcId="{1A8A06C0-6F74-EF4F-889C-57BFCE831AB1}" destId="{D2695784-F64E-8749-BB5A-01C83120D17C}" srcOrd="1" destOrd="0" parTransId="{D404BF3C-EBF5-184B-95DD-B85082F29B9F}" sibTransId="{677ECFD9-D02F-9945-9D4B-9CD08A611C8F}"/>
    <dgm:cxn modelId="{7D055213-ED48-DC44-A748-96A1DB6BA9CB}" srcId="{D2695784-F64E-8749-BB5A-01C83120D17C}" destId="{DB6FF872-DB36-FD4A-A3A1-B8733E00D389}" srcOrd="0" destOrd="0" parTransId="{02A0C9E9-29D7-3449-90E4-20DD42F0842C}" sibTransId="{0687A458-6593-674A-8663-413BA2A8B586}"/>
    <dgm:cxn modelId="{CB3E265C-7F6B-EA47-81BE-DF2C90BC0D3F}" srcId="{1A8A06C0-6F74-EF4F-889C-57BFCE831AB1}" destId="{18FC5659-621D-0141-8608-3525EC14D282}" srcOrd="0" destOrd="0" parTransId="{F838009D-6107-354A-9A95-4E91457A0F89}" sibTransId="{FA1A1D48-6B97-2548-A601-FF42118CCEEE}"/>
    <dgm:cxn modelId="{0192329C-B35B-F047-BAC1-776AA09FC2A5}" type="presOf" srcId="{561C7707-6690-DE44-99CD-BD7BF02C3B1C}" destId="{A5D3AC9D-86C4-3B47-A82D-05D7402C0F10}" srcOrd="0" destOrd="0" presId="urn:microsoft.com/office/officeart/2005/8/layout/vList2"/>
    <dgm:cxn modelId="{D0DA1E2C-3B90-164A-A19C-97DD8F447EEF}" type="presOf" srcId="{D2695784-F64E-8749-BB5A-01C83120D17C}" destId="{75E44A69-73E3-1B41-94BF-BFE98CE5844F}" srcOrd="0" destOrd="0" presId="urn:microsoft.com/office/officeart/2005/8/layout/vList2"/>
    <dgm:cxn modelId="{AD58DE28-651A-D948-91CE-551C398C0E2E}" type="presOf" srcId="{A425168C-CCC5-2846-9CB6-E4C7CDA3BA69}" destId="{A5D3AC9D-86C4-3B47-A82D-05D7402C0F10}" srcOrd="0" destOrd="1" presId="urn:microsoft.com/office/officeart/2005/8/layout/vList2"/>
    <dgm:cxn modelId="{2206D76C-DD52-7144-9D38-D598600F5DCF}" type="presParOf" srcId="{55A78A5E-F22A-AC4B-88AD-65C8BA909C7F}" destId="{49F423F2-9F09-1744-A85C-B53BCECC8759}" srcOrd="0" destOrd="0" presId="urn:microsoft.com/office/officeart/2005/8/layout/vList2"/>
    <dgm:cxn modelId="{6EF032B0-A697-8643-8187-B8197BFB8D14}" type="presParOf" srcId="{55A78A5E-F22A-AC4B-88AD-65C8BA909C7F}" destId="{C5B864A0-5D29-1F49-959C-0ADC371493CC}" srcOrd="1" destOrd="0" presId="urn:microsoft.com/office/officeart/2005/8/layout/vList2"/>
    <dgm:cxn modelId="{BA670D81-8511-344A-8A85-4155CBCCD798}" type="presParOf" srcId="{55A78A5E-F22A-AC4B-88AD-65C8BA909C7F}" destId="{75E44A69-73E3-1B41-94BF-BFE98CE5844F}" srcOrd="2" destOrd="0" presId="urn:microsoft.com/office/officeart/2005/8/layout/vList2"/>
    <dgm:cxn modelId="{4302B552-70E7-1C4F-9A9E-ACC59C723E3D}" type="presParOf" srcId="{55A78A5E-F22A-AC4B-88AD-65C8BA909C7F}" destId="{CB97AF70-BD85-C94C-BAC8-6B02206EBE79}" srcOrd="3" destOrd="0" presId="urn:microsoft.com/office/officeart/2005/8/layout/vList2"/>
    <dgm:cxn modelId="{296C15F9-D694-194B-8096-A58163DE11D5}" type="presParOf" srcId="{55A78A5E-F22A-AC4B-88AD-65C8BA909C7F}" destId="{EAB9D3E3-072E-734D-96D9-AAE2F4F99DBF}" srcOrd="4" destOrd="0" presId="urn:microsoft.com/office/officeart/2005/8/layout/vList2"/>
    <dgm:cxn modelId="{E7B0DD98-D2FC-C94A-A414-24DC9CE90F86}" type="presParOf" srcId="{55A78A5E-F22A-AC4B-88AD-65C8BA909C7F}" destId="{E60B106B-53FE-F04B-9115-38736AA0FA73}" srcOrd="5" destOrd="0" presId="urn:microsoft.com/office/officeart/2005/8/layout/vList2"/>
    <dgm:cxn modelId="{88474894-522C-5A41-8761-23EAE1FC07C1}" type="presParOf" srcId="{55A78A5E-F22A-AC4B-88AD-65C8BA909C7F}" destId="{096A7D56-C06C-0741-BCB6-BF60894FB511}" srcOrd="6" destOrd="0" presId="urn:microsoft.com/office/officeart/2005/8/layout/vList2"/>
    <dgm:cxn modelId="{D92AD986-51C0-CA4D-A41E-D911AD9FA692}" type="presParOf" srcId="{55A78A5E-F22A-AC4B-88AD-65C8BA909C7F}" destId="{A5D3AC9D-86C4-3B47-A82D-05D7402C0F10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FAE11C-C23D-471A-AFB9-DB6A1684A46B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9B1BB217-6039-4C92-88C8-80BBEBC3757E}">
      <dgm:prSet phldrT="[Text]"/>
      <dgm:spPr/>
      <dgm:t>
        <a:bodyPr/>
        <a:lstStyle/>
        <a:p>
          <a:r>
            <a:rPr lang="en-GB" dirty="0" smtClean="0"/>
            <a:t>KRI</a:t>
          </a:r>
          <a:endParaRPr lang="en-GB" dirty="0"/>
        </a:p>
      </dgm:t>
    </dgm:pt>
    <dgm:pt modelId="{46982D52-3A03-420F-B4A7-478BFF38A071}" type="parTrans" cxnId="{E7F6D618-DC32-454E-92B6-2D8943FB78F9}">
      <dgm:prSet/>
      <dgm:spPr/>
      <dgm:t>
        <a:bodyPr/>
        <a:lstStyle/>
        <a:p>
          <a:endParaRPr lang="en-GB"/>
        </a:p>
      </dgm:t>
    </dgm:pt>
    <dgm:pt modelId="{6B1D3F77-A043-4A58-BD21-C3129B1B9ECD}" type="sibTrans" cxnId="{E7F6D618-DC32-454E-92B6-2D8943FB78F9}">
      <dgm:prSet/>
      <dgm:spPr/>
      <dgm:t>
        <a:bodyPr/>
        <a:lstStyle/>
        <a:p>
          <a:endParaRPr lang="en-GB"/>
        </a:p>
      </dgm:t>
    </dgm:pt>
    <dgm:pt modelId="{0A18400F-6B43-408D-B52E-E644861679E3}">
      <dgm:prSet phldrT="[Text]"/>
      <dgm:spPr>
        <a:solidFill>
          <a:srgbClr val="FF9226"/>
        </a:solidFill>
      </dgm:spPr>
      <dgm:t>
        <a:bodyPr/>
        <a:lstStyle/>
        <a:p>
          <a:r>
            <a:rPr lang="en-GB" dirty="0" smtClean="0"/>
            <a:t>Risks</a:t>
          </a:r>
          <a:endParaRPr lang="en-GB" dirty="0"/>
        </a:p>
      </dgm:t>
    </dgm:pt>
    <dgm:pt modelId="{FFDD1199-BFF5-4253-A41E-EFF75874B89B}" type="parTrans" cxnId="{84FCB579-FEE4-4A5C-A896-4B3711E264BF}">
      <dgm:prSet/>
      <dgm:spPr/>
      <dgm:t>
        <a:bodyPr/>
        <a:lstStyle/>
        <a:p>
          <a:endParaRPr lang="en-GB"/>
        </a:p>
      </dgm:t>
    </dgm:pt>
    <dgm:pt modelId="{BD23C431-A97B-4C09-A247-35ED8C2C060D}" type="sibTrans" cxnId="{84FCB579-FEE4-4A5C-A896-4B3711E264BF}">
      <dgm:prSet/>
      <dgm:spPr/>
      <dgm:t>
        <a:bodyPr/>
        <a:lstStyle/>
        <a:p>
          <a:endParaRPr lang="en-GB"/>
        </a:p>
      </dgm:t>
    </dgm:pt>
    <dgm:pt modelId="{B9062DA4-A584-4577-A393-27D99660FA7D}">
      <dgm:prSet phldrT="[Text]"/>
      <dgm:spPr>
        <a:solidFill>
          <a:srgbClr val="800000"/>
        </a:solidFill>
      </dgm:spPr>
      <dgm:t>
        <a:bodyPr/>
        <a:lstStyle/>
        <a:p>
          <a:r>
            <a:rPr lang="en-GB" dirty="0" smtClean="0"/>
            <a:t>Events</a:t>
          </a:r>
          <a:endParaRPr lang="en-GB" dirty="0"/>
        </a:p>
      </dgm:t>
    </dgm:pt>
    <dgm:pt modelId="{86C9998B-EFB3-44BC-831A-F39D531066A6}" type="parTrans" cxnId="{BD97918B-8C17-4006-B0E7-E5BA35A2D1C1}">
      <dgm:prSet/>
      <dgm:spPr/>
      <dgm:t>
        <a:bodyPr/>
        <a:lstStyle/>
        <a:p>
          <a:endParaRPr lang="en-GB"/>
        </a:p>
      </dgm:t>
    </dgm:pt>
    <dgm:pt modelId="{6DA846BB-311F-41E3-A7F7-54D5A6282154}" type="sibTrans" cxnId="{BD97918B-8C17-4006-B0E7-E5BA35A2D1C1}">
      <dgm:prSet/>
      <dgm:spPr/>
      <dgm:t>
        <a:bodyPr/>
        <a:lstStyle/>
        <a:p>
          <a:endParaRPr lang="en-GB"/>
        </a:p>
      </dgm:t>
    </dgm:pt>
    <dgm:pt modelId="{B1082C6A-E6E7-47D7-AC9C-E498B1D02CEC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GB" dirty="0" smtClean="0"/>
            <a:t>Impacts</a:t>
          </a:r>
          <a:endParaRPr lang="en-GB" dirty="0"/>
        </a:p>
      </dgm:t>
    </dgm:pt>
    <dgm:pt modelId="{9E2EF1DA-AE46-402D-86BF-CE3234ADACE3}" type="parTrans" cxnId="{17C61EA4-2FD6-4B3F-BD68-9D6CA6F501A2}">
      <dgm:prSet/>
      <dgm:spPr/>
      <dgm:t>
        <a:bodyPr/>
        <a:lstStyle/>
        <a:p>
          <a:endParaRPr lang="en-GB"/>
        </a:p>
      </dgm:t>
    </dgm:pt>
    <dgm:pt modelId="{CD552BCE-30A5-4413-867B-369C20CAAEFF}" type="sibTrans" cxnId="{17C61EA4-2FD6-4B3F-BD68-9D6CA6F501A2}">
      <dgm:prSet/>
      <dgm:spPr/>
      <dgm:t>
        <a:bodyPr/>
        <a:lstStyle/>
        <a:p>
          <a:endParaRPr lang="en-GB"/>
        </a:p>
      </dgm:t>
    </dgm:pt>
    <dgm:pt modelId="{DFA9592E-9185-44E8-9FCE-B0A88DCFC3B6}" type="pres">
      <dgm:prSet presAssocID="{B4FAE11C-C23D-471A-AFB9-DB6A1684A46B}" presName="Name0" presStyleCnt="0">
        <dgm:presLayoutVars>
          <dgm:dir/>
          <dgm:resizeHandles val="exact"/>
        </dgm:presLayoutVars>
      </dgm:prSet>
      <dgm:spPr/>
    </dgm:pt>
    <dgm:pt modelId="{39295B95-0612-4899-9F88-1432C2A1BDCC}" type="pres">
      <dgm:prSet presAssocID="{9B1BB217-6039-4C92-88C8-80BBEBC3757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379D40-E5AC-481B-8039-6EC736FAE430}" type="pres">
      <dgm:prSet presAssocID="{6B1D3F77-A043-4A58-BD21-C3129B1B9ECD}" presName="sibTrans" presStyleLbl="sibTrans2D1" presStyleIdx="0" presStyleCnt="3"/>
      <dgm:spPr/>
      <dgm:t>
        <a:bodyPr/>
        <a:lstStyle/>
        <a:p>
          <a:endParaRPr lang="en-GB"/>
        </a:p>
      </dgm:t>
    </dgm:pt>
    <dgm:pt modelId="{51F752C9-FB9D-4DD6-ADAA-E0B537FB00E8}" type="pres">
      <dgm:prSet presAssocID="{6B1D3F77-A043-4A58-BD21-C3129B1B9ECD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9DEF9E9B-8F90-4771-B473-5A5341DAE4BE}" type="pres">
      <dgm:prSet presAssocID="{0A18400F-6B43-408D-B52E-E644861679E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A7E8AB-07F5-4D61-A012-B75B1BD067FE}" type="pres">
      <dgm:prSet presAssocID="{BD23C431-A97B-4C09-A247-35ED8C2C060D}" presName="sibTrans" presStyleLbl="sibTrans2D1" presStyleIdx="1" presStyleCnt="3"/>
      <dgm:spPr/>
      <dgm:t>
        <a:bodyPr/>
        <a:lstStyle/>
        <a:p>
          <a:endParaRPr lang="en-GB"/>
        </a:p>
      </dgm:t>
    </dgm:pt>
    <dgm:pt modelId="{9B285DAB-60D3-4342-A886-B95B029627D5}" type="pres">
      <dgm:prSet presAssocID="{BD23C431-A97B-4C09-A247-35ED8C2C060D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B5D106D0-BF4F-462E-906A-F163B5793141}" type="pres">
      <dgm:prSet presAssocID="{B9062DA4-A584-4577-A393-27D99660FA7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B762542-2A60-40F4-9F8B-858F093D1812}" type="pres">
      <dgm:prSet presAssocID="{6DA846BB-311F-41E3-A7F7-54D5A6282154}" presName="sibTrans" presStyleLbl="sibTrans2D1" presStyleIdx="2" presStyleCnt="3"/>
      <dgm:spPr/>
      <dgm:t>
        <a:bodyPr/>
        <a:lstStyle/>
        <a:p>
          <a:endParaRPr lang="en-GB"/>
        </a:p>
      </dgm:t>
    </dgm:pt>
    <dgm:pt modelId="{8B6B53FA-6455-4366-BAF1-936C60D50EC5}" type="pres">
      <dgm:prSet presAssocID="{6DA846BB-311F-41E3-A7F7-54D5A6282154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C8C56260-994A-4436-BB15-AC13A483965B}" type="pres">
      <dgm:prSet presAssocID="{B1082C6A-E6E7-47D7-AC9C-E498B1D02CE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F5D7BF8-F17A-BB45-AE93-8F4CC29B3D79}" type="presOf" srcId="{0A18400F-6B43-408D-B52E-E644861679E3}" destId="{9DEF9E9B-8F90-4771-B473-5A5341DAE4BE}" srcOrd="0" destOrd="0" presId="urn:microsoft.com/office/officeart/2005/8/layout/process1"/>
    <dgm:cxn modelId="{07372B0D-0C66-B241-AF8A-C3BE06224EC3}" type="presOf" srcId="{B1082C6A-E6E7-47D7-AC9C-E498B1D02CEC}" destId="{C8C56260-994A-4436-BB15-AC13A483965B}" srcOrd="0" destOrd="0" presId="urn:microsoft.com/office/officeart/2005/8/layout/process1"/>
    <dgm:cxn modelId="{40F15A51-54C0-4246-8438-19512DB683E1}" type="presOf" srcId="{BD23C431-A97B-4C09-A247-35ED8C2C060D}" destId="{9B285DAB-60D3-4342-A886-B95B029627D5}" srcOrd="1" destOrd="0" presId="urn:microsoft.com/office/officeart/2005/8/layout/process1"/>
    <dgm:cxn modelId="{BCF400C2-7B7A-4448-9441-F5ABCED26E9D}" type="presOf" srcId="{BD23C431-A97B-4C09-A247-35ED8C2C060D}" destId="{30A7E8AB-07F5-4D61-A012-B75B1BD067FE}" srcOrd="0" destOrd="0" presId="urn:microsoft.com/office/officeart/2005/8/layout/process1"/>
    <dgm:cxn modelId="{84FCB579-FEE4-4A5C-A896-4B3711E264BF}" srcId="{B4FAE11C-C23D-471A-AFB9-DB6A1684A46B}" destId="{0A18400F-6B43-408D-B52E-E644861679E3}" srcOrd="1" destOrd="0" parTransId="{FFDD1199-BFF5-4253-A41E-EFF75874B89B}" sibTransId="{BD23C431-A97B-4C09-A247-35ED8C2C060D}"/>
    <dgm:cxn modelId="{A1D5A0D1-445B-004A-977A-22980A53404B}" type="presOf" srcId="{6DA846BB-311F-41E3-A7F7-54D5A6282154}" destId="{7B762542-2A60-40F4-9F8B-858F093D1812}" srcOrd="0" destOrd="0" presId="urn:microsoft.com/office/officeart/2005/8/layout/process1"/>
    <dgm:cxn modelId="{BD97918B-8C17-4006-B0E7-E5BA35A2D1C1}" srcId="{B4FAE11C-C23D-471A-AFB9-DB6A1684A46B}" destId="{B9062DA4-A584-4577-A393-27D99660FA7D}" srcOrd="2" destOrd="0" parTransId="{86C9998B-EFB3-44BC-831A-F39D531066A6}" sibTransId="{6DA846BB-311F-41E3-A7F7-54D5A6282154}"/>
    <dgm:cxn modelId="{E7F6D618-DC32-454E-92B6-2D8943FB78F9}" srcId="{B4FAE11C-C23D-471A-AFB9-DB6A1684A46B}" destId="{9B1BB217-6039-4C92-88C8-80BBEBC3757E}" srcOrd="0" destOrd="0" parTransId="{46982D52-3A03-420F-B4A7-478BFF38A071}" sibTransId="{6B1D3F77-A043-4A58-BD21-C3129B1B9ECD}"/>
    <dgm:cxn modelId="{AEBEF69D-48A1-A545-8DAF-8A387FDB4E59}" type="presOf" srcId="{9B1BB217-6039-4C92-88C8-80BBEBC3757E}" destId="{39295B95-0612-4899-9F88-1432C2A1BDCC}" srcOrd="0" destOrd="0" presId="urn:microsoft.com/office/officeart/2005/8/layout/process1"/>
    <dgm:cxn modelId="{17C61EA4-2FD6-4B3F-BD68-9D6CA6F501A2}" srcId="{B4FAE11C-C23D-471A-AFB9-DB6A1684A46B}" destId="{B1082C6A-E6E7-47D7-AC9C-E498B1D02CEC}" srcOrd="3" destOrd="0" parTransId="{9E2EF1DA-AE46-402D-86BF-CE3234ADACE3}" sibTransId="{CD552BCE-30A5-4413-867B-369C20CAAEFF}"/>
    <dgm:cxn modelId="{BDB1E24E-1068-CB44-9BAF-E7CD82A7E84E}" type="presOf" srcId="{6B1D3F77-A043-4A58-BD21-C3129B1B9ECD}" destId="{51F752C9-FB9D-4DD6-ADAA-E0B537FB00E8}" srcOrd="1" destOrd="0" presId="urn:microsoft.com/office/officeart/2005/8/layout/process1"/>
    <dgm:cxn modelId="{0FD09E68-6423-114F-B8B6-38782B6AAF05}" type="presOf" srcId="{6B1D3F77-A043-4A58-BD21-C3129B1B9ECD}" destId="{C9379D40-E5AC-481B-8039-6EC736FAE430}" srcOrd="0" destOrd="0" presId="urn:microsoft.com/office/officeart/2005/8/layout/process1"/>
    <dgm:cxn modelId="{1ADDDEB7-7C06-CF4D-BD35-AF17EC114B7A}" type="presOf" srcId="{B9062DA4-A584-4577-A393-27D99660FA7D}" destId="{B5D106D0-BF4F-462E-906A-F163B5793141}" srcOrd="0" destOrd="0" presId="urn:microsoft.com/office/officeart/2005/8/layout/process1"/>
    <dgm:cxn modelId="{531FA4A6-8044-FF41-873A-9A84F8D9EBF2}" type="presOf" srcId="{6DA846BB-311F-41E3-A7F7-54D5A6282154}" destId="{8B6B53FA-6455-4366-BAF1-936C60D50EC5}" srcOrd="1" destOrd="0" presId="urn:microsoft.com/office/officeart/2005/8/layout/process1"/>
    <dgm:cxn modelId="{7B5FE18E-61E8-AB43-8F6B-2203F3F4F710}" type="presOf" srcId="{B4FAE11C-C23D-471A-AFB9-DB6A1684A46B}" destId="{DFA9592E-9185-44E8-9FCE-B0A88DCFC3B6}" srcOrd="0" destOrd="0" presId="urn:microsoft.com/office/officeart/2005/8/layout/process1"/>
    <dgm:cxn modelId="{32F0E5DD-9C5C-9C48-8224-58CC23526C9E}" type="presParOf" srcId="{DFA9592E-9185-44E8-9FCE-B0A88DCFC3B6}" destId="{39295B95-0612-4899-9F88-1432C2A1BDCC}" srcOrd="0" destOrd="0" presId="urn:microsoft.com/office/officeart/2005/8/layout/process1"/>
    <dgm:cxn modelId="{0DA0E36B-E7B1-DA4D-B007-F1013D380003}" type="presParOf" srcId="{DFA9592E-9185-44E8-9FCE-B0A88DCFC3B6}" destId="{C9379D40-E5AC-481B-8039-6EC736FAE430}" srcOrd="1" destOrd="0" presId="urn:microsoft.com/office/officeart/2005/8/layout/process1"/>
    <dgm:cxn modelId="{F0D17A3E-9462-5142-8CB6-842E8376B9CF}" type="presParOf" srcId="{C9379D40-E5AC-481B-8039-6EC736FAE430}" destId="{51F752C9-FB9D-4DD6-ADAA-E0B537FB00E8}" srcOrd="0" destOrd="0" presId="urn:microsoft.com/office/officeart/2005/8/layout/process1"/>
    <dgm:cxn modelId="{196D8373-1FBA-FC41-A7F2-080079198649}" type="presParOf" srcId="{DFA9592E-9185-44E8-9FCE-B0A88DCFC3B6}" destId="{9DEF9E9B-8F90-4771-B473-5A5341DAE4BE}" srcOrd="2" destOrd="0" presId="urn:microsoft.com/office/officeart/2005/8/layout/process1"/>
    <dgm:cxn modelId="{35B6146E-9BDA-004D-9D84-C163AA8458EA}" type="presParOf" srcId="{DFA9592E-9185-44E8-9FCE-B0A88DCFC3B6}" destId="{30A7E8AB-07F5-4D61-A012-B75B1BD067FE}" srcOrd="3" destOrd="0" presId="urn:microsoft.com/office/officeart/2005/8/layout/process1"/>
    <dgm:cxn modelId="{1500E3DB-AFB1-1849-B1E7-E3917D82E274}" type="presParOf" srcId="{30A7E8AB-07F5-4D61-A012-B75B1BD067FE}" destId="{9B285DAB-60D3-4342-A886-B95B029627D5}" srcOrd="0" destOrd="0" presId="urn:microsoft.com/office/officeart/2005/8/layout/process1"/>
    <dgm:cxn modelId="{18A9CF5C-0668-7B41-A02C-D24BFAE01444}" type="presParOf" srcId="{DFA9592E-9185-44E8-9FCE-B0A88DCFC3B6}" destId="{B5D106D0-BF4F-462E-906A-F163B5793141}" srcOrd="4" destOrd="0" presId="urn:microsoft.com/office/officeart/2005/8/layout/process1"/>
    <dgm:cxn modelId="{830B430B-B657-6344-88B2-52A74EA48D4C}" type="presParOf" srcId="{DFA9592E-9185-44E8-9FCE-B0A88DCFC3B6}" destId="{7B762542-2A60-40F4-9F8B-858F093D1812}" srcOrd="5" destOrd="0" presId="urn:microsoft.com/office/officeart/2005/8/layout/process1"/>
    <dgm:cxn modelId="{D6CA5E37-A40F-C349-9A36-DA16274EFC3E}" type="presParOf" srcId="{7B762542-2A60-40F4-9F8B-858F093D1812}" destId="{8B6B53FA-6455-4366-BAF1-936C60D50EC5}" srcOrd="0" destOrd="0" presId="urn:microsoft.com/office/officeart/2005/8/layout/process1"/>
    <dgm:cxn modelId="{E31258DD-BB72-A74F-B98E-AB0A04158F72}" type="presParOf" srcId="{DFA9592E-9185-44E8-9FCE-B0A88DCFC3B6}" destId="{C8C56260-994A-4436-BB15-AC13A483965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F00779-54B4-4A83-A4B9-73A376E42D3D}" type="doc">
      <dgm:prSet loTypeId="urn:microsoft.com/office/officeart/2005/8/layout/vList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GB"/>
        </a:p>
      </dgm:t>
    </dgm:pt>
    <dgm:pt modelId="{8FF1FD8F-38A0-4494-89EF-39B6A5F901EF}">
      <dgm:prSet phldrT="[Text]"/>
      <dgm:spPr/>
      <dgm:t>
        <a:bodyPr/>
        <a:lstStyle/>
        <a:p>
          <a:r>
            <a:rPr lang="en-GB" dirty="0" smtClean="0"/>
            <a:t>Stretch</a:t>
          </a:r>
          <a:endParaRPr lang="en-GB" dirty="0"/>
        </a:p>
      </dgm:t>
    </dgm:pt>
    <dgm:pt modelId="{7EEA590E-274F-4B42-AF93-D1C156AE3B2C}" type="parTrans" cxnId="{0389426F-3412-499D-89EA-57BC1389BC98}">
      <dgm:prSet/>
      <dgm:spPr/>
      <dgm:t>
        <a:bodyPr/>
        <a:lstStyle/>
        <a:p>
          <a:endParaRPr lang="en-GB"/>
        </a:p>
      </dgm:t>
    </dgm:pt>
    <dgm:pt modelId="{CA2ECFA2-5477-42BE-9BFD-A3C653A0E6E8}" type="sibTrans" cxnId="{0389426F-3412-499D-89EA-57BC1389BC98}">
      <dgm:prSet/>
      <dgm:spPr/>
      <dgm:t>
        <a:bodyPr/>
        <a:lstStyle/>
        <a:p>
          <a:endParaRPr lang="en-GB"/>
        </a:p>
      </dgm:t>
    </dgm:pt>
    <dgm:pt modelId="{6AFAB9D5-E4E7-45C5-A7C2-490166533EA3}">
      <dgm:prSet phldrT="[Text]"/>
      <dgm:spPr/>
      <dgm:t>
        <a:bodyPr/>
        <a:lstStyle/>
        <a:p>
          <a:r>
            <a:rPr lang="en-GB" dirty="0" smtClean="0"/>
            <a:t>Overload of human and machines</a:t>
          </a:r>
          <a:endParaRPr lang="en-GB" dirty="0"/>
        </a:p>
      </dgm:t>
    </dgm:pt>
    <dgm:pt modelId="{A840D00B-26E9-4B79-91B3-63D6D5272B3E}" type="parTrans" cxnId="{73101D2D-B787-4D15-B550-50A4F8E7F11A}">
      <dgm:prSet/>
      <dgm:spPr/>
      <dgm:t>
        <a:bodyPr/>
        <a:lstStyle/>
        <a:p>
          <a:endParaRPr lang="en-GB"/>
        </a:p>
      </dgm:t>
    </dgm:pt>
    <dgm:pt modelId="{13F9F6E9-1A67-4524-9AFF-873F2A57A799}" type="sibTrans" cxnId="{73101D2D-B787-4D15-B550-50A4F8E7F11A}">
      <dgm:prSet/>
      <dgm:spPr/>
      <dgm:t>
        <a:bodyPr/>
        <a:lstStyle/>
        <a:p>
          <a:endParaRPr lang="en-GB"/>
        </a:p>
      </dgm:t>
    </dgm:pt>
    <dgm:pt modelId="{EB43BB97-017E-4ED0-A4A7-09964D880482}">
      <dgm:prSet phldrT="[Text]"/>
      <dgm:spPr/>
      <dgm:t>
        <a:bodyPr/>
        <a:lstStyle/>
        <a:p>
          <a:r>
            <a:rPr lang="en-GB" dirty="0" smtClean="0"/>
            <a:t>Overtime and delays, stress at work and engagement (HR)</a:t>
          </a:r>
          <a:endParaRPr lang="en-GB" dirty="0"/>
        </a:p>
      </dgm:t>
    </dgm:pt>
    <dgm:pt modelId="{2638B66F-EE91-456E-9160-F6B13F13B211}" type="parTrans" cxnId="{1FE077B8-0C0A-4BDC-B9F5-4DE02C7F19D7}">
      <dgm:prSet/>
      <dgm:spPr/>
      <dgm:t>
        <a:bodyPr/>
        <a:lstStyle/>
        <a:p>
          <a:endParaRPr lang="en-GB"/>
        </a:p>
      </dgm:t>
    </dgm:pt>
    <dgm:pt modelId="{05F7615E-ECFF-4D3C-88C3-22A82A8C38B2}" type="sibTrans" cxnId="{1FE077B8-0C0A-4BDC-B9F5-4DE02C7F19D7}">
      <dgm:prSet/>
      <dgm:spPr/>
      <dgm:t>
        <a:bodyPr/>
        <a:lstStyle/>
        <a:p>
          <a:endParaRPr lang="en-GB"/>
        </a:p>
      </dgm:t>
    </dgm:pt>
    <dgm:pt modelId="{22E6A934-C5AA-4A5A-B609-C5D9669C61F9}">
      <dgm:prSet phldrT="[Text]"/>
      <dgm:spPr/>
      <dgm:t>
        <a:bodyPr/>
        <a:lstStyle/>
        <a:p>
          <a:r>
            <a:rPr lang="en-GB" dirty="0" smtClean="0"/>
            <a:t>Overcapacity of systems, overload, disruption and break down (Systems)</a:t>
          </a:r>
          <a:endParaRPr lang="en-GB" dirty="0"/>
        </a:p>
      </dgm:t>
    </dgm:pt>
    <dgm:pt modelId="{35D1A897-9555-47AC-A157-611BBA996504}" type="parTrans" cxnId="{12FABB02-B552-412A-8C58-F5CB7871A2EA}">
      <dgm:prSet/>
      <dgm:spPr/>
      <dgm:t>
        <a:bodyPr/>
        <a:lstStyle/>
        <a:p>
          <a:endParaRPr lang="en-GB"/>
        </a:p>
      </dgm:t>
    </dgm:pt>
    <dgm:pt modelId="{921C6286-A32B-45EE-BA56-5B10B502EA68}" type="sibTrans" cxnId="{12FABB02-B552-412A-8C58-F5CB7871A2EA}">
      <dgm:prSet/>
      <dgm:spPr/>
      <dgm:t>
        <a:bodyPr/>
        <a:lstStyle/>
        <a:p>
          <a:endParaRPr lang="en-GB"/>
        </a:p>
      </dgm:t>
    </dgm:pt>
    <dgm:pt modelId="{E11606F8-E6DC-4705-B25E-12D8C5E8BABA}">
      <dgm:prSet phldrT="[Text]"/>
      <dgm:spPr/>
      <dgm:t>
        <a:bodyPr/>
        <a:lstStyle/>
        <a:p>
          <a:r>
            <a:rPr lang="en-GB" smtClean="0"/>
            <a:t>Exposure</a:t>
          </a:r>
          <a:endParaRPr lang="en-GB" dirty="0"/>
        </a:p>
      </dgm:t>
    </dgm:pt>
    <dgm:pt modelId="{2B35983A-892A-4E04-9945-DED15683FF45}" type="parTrans" cxnId="{7FE06937-6F5F-4364-A08A-92C17EBC4849}">
      <dgm:prSet/>
      <dgm:spPr/>
      <dgm:t>
        <a:bodyPr/>
        <a:lstStyle/>
        <a:p>
          <a:endParaRPr lang="en-GB"/>
        </a:p>
      </dgm:t>
    </dgm:pt>
    <dgm:pt modelId="{4D2E4FB6-82DA-4E25-8EB4-9DE9B1F7B51C}" type="sibTrans" cxnId="{7FE06937-6F5F-4364-A08A-92C17EBC4849}">
      <dgm:prSet/>
      <dgm:spPr/>
      <dgm:t>
        <a:bodyPr/>
        <a:lstStyle/>
        <a:p>
          <a:endParaRPr lang="en-GB"/>
        </a:p>
      </dgm:t>
    </dgm:pt>
    <dgm:pt modelId="{50E37183-142A-4402-AE53-FA1A33811A40}">
      <dgm:prSet phldrT="[Text]"/>
      <dgm:spPr/>
      <dgm:t>
        <a:bodyPr/>
        <a:lstStyle/>
        <a:p>
          <a:r>
            <a:rPr lang="en-GB" dirty="0" smtClean="0"/>
            <a:t>Changes from external factors and changes to risk exposure (External Events)</a:t>
          </a:r>
          <a:endParaRPr lang="en-GB" dirty="0"/>
        </a:p>
      </dgm:t>
    </dgm:pt>
    <dgm:pt modelId="{97564D9B-CEDE-44B7-BFBA-79DD5A54FFF7}" type="parTrans" cxnId="{DEA0F6D2-1757-4F1F-B7BA-41BE90F2DAFF}">
      <dgm:prSet/>
      <dgm:spPr/>
      <dgm:t>
        <a:bodyPr/>
        <a:lstStyle/>
        <a:p>
          <a:endParaRPr lang="en-GB"/>
        </a:p>
      </dgm:t>
    </dgm:pt>
    <dgm:pt modelId="{47ADBF04-28EE-449C-8E0F-D3116612A03F}" type="sibTrans" cxnId="{DEA0F6D2-1757-4F1F-B7BA-41BE90F2DAFF}">
      <dgm:prSet/>
      <dgm:spPr/>
      <dgm:t>
        <a:bodyPr/>
        <a:lstStyle/>
        <a:p>
          <a:endParaRPr lang="en-GB"/>
        </a:p>
      </dgm:t>
    </dgm:pt>
    <dgm:pt modelId="{C2EFCDC2-6354-4D31-A18A-75CFC68A013D}">
      <dgm:prSet phldrT="[Text]"/>
      <dgm:spPr/>
      <dgm:t>
        <a:bodyPr/>
        <a:lstStyle/>
        <a:p>
          <a:r>
            <a:rPr lang="en-GB" dirty="0" smtClean="0"/>
            <a:t>Changes in risk drivers, stakeholders, regulatory and competitive environment </a:t>
          </a:r>
          <a:endParaRPr lang="en-GB" dirty="0"/>
        </a:p>
      </dgm:t>
    </dgm:pt>
    <dgm:pt modelId="{76A92C40-F3E3-4826-B17B-AF487A80EEBC}" type="parTrans" cxnId="{F8149CCB-265B-46FB-8C7B-7F9C4DB650A2}">
      <dgm:prSet/>
      <dgm:spPr/>
      <dgm:t>
        <a:bodyPr/>
        <a:lstStyle/>
        <a:p>
          <a:endParaRPr lang="en-GB"/>
        </a:p>
      </dgm:t>
    </dgm:pt>
    <dgm:pt modelId="{40E56AA9-F508-4D84-965E-9C43424856CC}" type="sibTrans" cxnId="{F8149CCB-265B-46FB-8C7B-7F9C4DB650A2}">
      <dgm:prSet/>
      <dgm:spPr/>
      <dgm:t>
        <a:bodyPr/>
        <a:lstStyle/>
        <a:p>
          <a:endParaRPr lang="en-GB"/>
        </a:p>
      </dgm:t>
    </dgm:pt>
    <dgm:pt modelId="{C5BE6F6E-A4D1-4935-9BE1-49BD8983A631}">
      <dgm:prSet phldrT="[Text]"/>
      <dgm:spPr/>
      <dgm:t>
        <a:bodyPr/>
        <a:lstStyle/>
        <a:p>
          <a:r>
            <a:rPr lang="en-GB" dirty="0" smtClean="0"/>
            <a:t>Failure</a:t>
          </a:r>
          <a:endParaRPr lang="en-GB" dirty="0"/>
        </a:p>
      </dgm:t>
    </dgm:pt>
    <dgm:pt modelId="{96FB1DB2-140B-4CB5-8E51-CF8228E1D2FC}" type="parTrans" cxnId="{03084E02-4E14-4292-9856-814B6B74E490}">
      <dgm:prSet/>
      <dgm:spPr/>
      <dgm:t>
        <a:bodyPr/>
        <a:lstStyle/>
        <a:p>
          <a:endParaRPr lang="en-GB"/>
        </a:p>
      </dgm:t>
    </dgm:pt>
    <dgm:pt modelId="{0DD72933-A12C-49CB-93E2-4643B10F044E}" type="sibTrans" cxnId="{03084E02-4E14-4292-9856-814B6B74E490}">
      <dgm:prSet/>
      <dgm:spPr/>
      <dgm:t>
        <a:bodyPr/>
        <a:lstStyle/>
        <a:p>
          <a:endParaRPr lang="en-GB"/>
        </a:p>
      </dgm:t>
    </dgm:pt>
    <dgm:pt modelId="{F3957453-6182-4406-ADFC-317602847FBA}">
      <dgm:prSet phldrT="[Text]"/>
      <dgm:spPr/>
      <dgm:t>
        <a:bodyPr/>
        <a:lstStyle/>
        <a:p>
          <a:r>
            <a:rPr lang="en-GB" dirty="0" smtClean="0"/>
            <a:t>Failed performance and failed controls</a:t>
          </a:r>
          <a:endParaRPr lang="en-GB" dirty="0"/>
        </a:p>
      </dgm:t>
    </dgm:pt>
    <dgm:pt modelId="{AFD161F6-0F7D-4F65-9599-ABC47CFCD532}" type="parTrans" cxnId="{A2D9DC2E-7B09-4500-B03A-3553BA0365FE}">
      <dgm:prSet/>
      <dgm:spPr/>
      <dgm:t>
        <a:bodyPr/>
        <a:lstStyle/>
        <a:p>
          <a:endParaRPr lang="en-GB"/>
        </a:p>
      </dgm:t>
    </dgm:pt>
    <dgm:pt modelId="{5DA9A5B6-67E9-4BDD-91F7-5E22F1DD8881}" type="sibTrans" cxnId="{A2D9DC2E-7B09-4500-B03A-3553BA0365FE}">
      <dgm:prSet/>
      <dgm:spPr/>
      <dgm:t>
        <a:bodyPr/>
        <a:lstStyle/>
        <a:p>
          <a:endParaRPr lang="en-GB"/>
        </a:p>
      </dgm:t>
    </dgm:pt>
    <dgm:pt modelId="{40FF604C-7838-40F2-8CE8-0E0DE3CBDC47}">
      <dgm:prSet phldrT="[Text]"/>
      <dgm:spPr/>
      <dgm:t>
        <a:bodyPr/>
        <a:lstStyle/>
        <a:p>
          <a:r>
            <a:rPr lang="en-GB" dirty="0" smtClean="0"/>
            <a:t>KPI becomes a KRI when different than green</a:t>
          </a:r>
          <a:endParaRPr lang="en-GB" dirty="0"/>
        </a:p>
      </dgm:t>
    </dgm:pt>
    <dgm:pt modelId="{87C05ED9-9C22-461F-B74D-C1C5160699B4}" type="parTrans" cxnId="{962DD96F-1BCD-4640-BDB1-71412EDE3070}">
      <dgm:prSet/>
      <dgm:spPr/>
      <dgm:t>
        <a:bodyPr/>
        <a:lstStyle/>
        <a:p>
          <a:endParaRPr lang="en-GB"/>
        </a:p>
      </dgm:t>
    </dgm:pt>
    <dgm:pt modelId="{8A274C33-D192-49E4-87F1-99033A9050C2}" type="sibTrans" cxnId="{962DD96F-1BCD-4640-BDB1-71412EDE3070}">
      <dgm:prSet/>
      <dgm:spPr/>
      <dgm:t>
        <a:bodyPr/>
        <a:lstStyle/>
        <a:p>
          <a:endParaRPr lang="en-GB"/>
        </a:p>
      </dgm:t>
    </dgm:pt>
    <dgm:pt modelId="{B336F6C3-82FD-467C-9149-C07970DA6AF5}">
      <dgm:prSet phldrT="[Text]"/>
      <dgm:spPr/>
      <dgm:t>
        <a:bodyPr/>
        <a:lstStyle/>
        <a:p>
          <a:r>
            <a:rPr lang="en-GB" dirty="0" smtClean="0"/>
            <a:t>Ineffective controls elevate risks (failed KCIs are KRIs)</a:t>
          </a:r>
          <a:endParaRPr lang="en-GB" dirty="0"/>
        </a:p>
      </dgm:t>
    </dgm:pt>
    <dgm:pt modelId="{AA974302-8A27-46B7-B936-7D94D48953C6}" type="parTrans" cxnId="{65AB74C4-95D4-4001-B590-59E74260068B}">
      <dgm:prSet/>
      <dgm:spPr/>
      <dgm:t>
        <a:bodyPr/>
        <a:lstStyle/>
        <a:p>
          <a:endParaRPr lang="en-GB"/>
        </a:p>
      </dgm:t>
    </dgm:pt>
    <dgm:pt modelId="{D2783C18-A320-47E6-9128-F91F62C785A9}" type="sibTrans" cxnId="{65AB74C4-95D4-4001-B590-59E74260068B}">
      <dgm:prSet/>
      <dgm:spPr/>
      <dgm:t>
        <a:bodyPr/>
        <a:lstStyle/>
        <a:p>
          <a:endParaRPr lang="en-GB"/>
        </a:p>
      </dgm:t>
    </dgm:pt>
    <dgm:pt modelId="{991A6E73-D38C-6B47-8787-7D02CC399306}">
      <dgm:prSet phldrT="[Text]"/>
      <dgm:spPr/>
      <dgm:t>
        <a:bodyPr/>
        <a:lstStyle/>
        <a:p>
          <a:r>
            <a:rPr lang="en-GB" dirty="0" smtClean="0"/>
            <a:t>Metrics of risk drivers, both of impacts and likelihood, </a:t>
          </a:r>
          <a:endParaRPr lang="en-GB" dirty="0"/>
        </a:p>
      </dgm:t>
    </dgm:pt>
    <dgm:pt modelId="{B5E1A731-A295-744E-A2BF-241936653D73}" type="parTrans" cxnId="{CF21FB31-C4B8-A241-86D6-E7978913D37C}">
      <dgm:prSet/>
      <dgm:spPr/>
      <dgm:t>
        <a:bodyPr/>
        <a:lstStyle/>
        <a:p>
          <a:endParaRPr lang="en-US"/>
        </a:p>
      </dgm:t>
    </dgm:pt>
    <dgm:pt modelId="{B6952176-538B-6F45-9FDF-74D8563B54A5}" type="sibTrans" cxnId="{CF21FB31-C4B8-A241-86D6-E7978913D37C}">
      <dgm:prSet/>
      <dgm:spPr/>
      <dgm:t>
        <a:bodyPr/>
        <a:lstStyle/>
        <a:p>
          <a:endParaRPr lang="en-US"/>
        </a:p>
      </dgm:t>
    </dgm:pt>
    <dgm:pt modelId="{E8F2AD89-AEF1-BB47-B146-607D1D0B6624}">
      <dgm:prSet phldrT="[Text]"/>
      <dgm:spPr/>
      <dgm:t>
        <a:bodyPr/>
        <a:lstStyle/>
        <a:p>
          <a:r>
            <a:rPr lang="en-GB" dirty="0" smtClean="0"/>
            <a:t>If different than the categories below: specifically linked to the features of a given organisation (Process)</a:t>
          </a:r>
          <a:endParaRPr lang="en-GB" dirty="0"/>
        </a:p>
      </dgm:t>
    </dgm:pt>
    <dgm:pt modelId="{F72F86DC-0F4D-C445-9630-13AE8A80E6E6}" type="parTrans" cxnId="{D9799023-58CD-F74F-B90A-3387FC05005E}">
      <dgm:prSet/>
      <dgm:spPr/>
      <dgm:t>
        <a:bodyPr/>
        <a:lstStyle/>
        <a:p>
          <a:endParaRPr lang="en-US"/>
        </a:p>
      </dgm:t>
    </dgm:pt>
    <dgm:pt modelId="{238AC3E1-228D-8341-A381-05D441F083C6}" type="sibTrans" cxnId="{D9799023-58CD-F74F-B90A-3387FC05005E}">
      <dgm:prSet/>
      <dgm:spPr/>
      <dgm:t>
        <a:bodyPr/>
        <a:lstStyle/>
        <a:p>
          <a:endParaRPr lang="en-US"/>
        </a:p>
      </dgm:t>
    </dgm:pt>
    <dgm:pt modelId="{566BB1D3-CD67-B545-83F4-2E198670E82C}">
      <dgm:prSet phldrT="[Text]"/>
      <dgm:spPr/>
      <dgm:t>
        <a:bodyPr/>
        <a:lstStyle/>
        <a:p>
          <a:r>
            <a:rPr lang="en-GB" dirty="0" smtClean="0"/>
            <a:t>Causal</a:t>
          </a:r>
          <a:endParaRPr lang="en-GB" dirty="0"/>
        </a:p>
      </dgm:t>
    </dgm:pt>
    <dgm:pt modelId="{4EAE8F01-E37C-2742-9188-73CC1F7719EC}" type="parTrans" cxnId="{DB24BAE3-2826-1F47-B770-1DB003F33BF0}">
      <dgm:prSet/>
      <dgm:spPr/>
      <dgm:t>
        <a:bodyPr/>
        <a:lstStyle/>
        <a:p>
          <a:endParaRPr lang="en-US"/>
        </a:p>
      </dgm:t>
    </dgm:pt>
    <dgm:pt modelId="{64C244DF-3A0C-374A-AED6-D429150CD05A}" type="sibTrans" cxnId="{DB24BAE3-2826-1F47-B770-1DB003F33BF0}">
      <dgm:prSet/>
      <dgm:spPr/>
      <dgm:t>
        <a:bodyPr/>
        <a:lstStyle/>
        <a:p>
          <a:endParaRPr lang="en-US"/>
        </a:p>
      </dgm:t>
    </dgm:pt>
    <dgm:pt modelId="{464E4D37-BBA0-4BBB-9CC8-8E127F360977}" type="pres">
      <dgm:prSet presAssocID="{3EF00779-54B4-4A83-A4B9-73A376E42D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6CD6332-7256-4EFF-8421-DD02BE2CB28D}" type="pres">
      <dgm:prSet presAssocID="{E11606F8-E6DC-4705-B25E-12D8C5E8BAB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A936B0B-98E3-40DB-B3A9-34B591614624}" type="pres">
      <dgm:prSet presAssocID="{E11606F8-E6DC-4705-B25E-12D8C5E8BABA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7F2FCB-6438-4656-8898-7300040CE508}" type="pres">
      <dgm:prSet presAssocID="{8FF1FD8F-38A0-4494-89EF-39B6A5F901E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B8A3AC-51F8-4498-85EC-3A299C6A9EAD}" type="pres">
      <dgm:prSet presAssocID="{8FF1FD8F-38A0-4494-89EF-39B6A5F901EF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9B2FDA-2D25-46F9-8FBB-1A291D4DF04E}" type="pres">
      <dgm:prSet presAssocID="{C5BE6F6E-A4D1-4935-9BE1-49BD8983A63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1B6B23-20B6-4477-A016-EDBDDC0DB1E4}" type="pres">
      <dgm:prSet presAssocID="{C5BE6F6E-A4D1-4935-9BE1-49BD8983A631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124B1F-BF58-2348-9D24-5619CA827250}" type="pres">
      <dgm:prSet presAssocID="{566BB1D3-CD67-B545-83F4-2E198670E82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23199-7AA2-5B47-8024-BB7642D9E6DB}" type="pres">
      <dgm:prSet presAssocID="{566BB1D3-CD67-B545-83F4-2E198670E82C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799023-58CD-F74F-B90A-3387FC05005E}" srcId="{566BB1D3-CD67-B545-83F4-2E198670E82C}" destId="{E8F2AD89-AEF1-BB47-B146-607D1D0B6624}" srcOrd="1" destOrd="0" parTransId="{F72F86DC-0F4D-C445-9630-13AE8A80E6E6}" sibTransId="{238AC3E1-228D-8341-A381-05D441F083C6}"/>
    <dgm:cxn modelId="{2AC69815-CE53-9E44-A776-2D8F75247E8F}" type="presOf" srcId="{C2EFCDC2-6354-4D31-A18A-75CFC68A013D}" destId="{AA936B0B-98E3-40DB-B3A9-34B591614624}" srcOrd="0" destOrd="1" presId="urn:microsoft.com/office/officeart/2005/8/layout/vList2"/>
    <dgm:cxn modelId="{DEA0F6D2-1757-4F1F-B7BA-41BE90F2DAFF}" srcId="{E11606F8-E6DC-4705-B25E-12D8C5E8BABA}" destId="{50E37183-142A-4402-AE53-FA1A33811A40}" srcOrd="0" destOrd="0" parTransId="{97564D9B-CEDE-44B7-BFBA-79DD5A54FFF7}" sibTransId="{47ADBF04-28EE-449C-8E0F-D3116612A03F}"/>
    <dgm:cxn modelId="{CF21FB31-C4B8-A241-86D6-E7978913D37C}" srcId="{566BB1D3-CD67-B545-83F4-2E198670E82C}" destId="{991A6E73-D38C-6B47-8787-7D02CC399306}" srcOrd="0" destOrd="0" parTransId="{B5E1A731-A295-744E-A2BF-241936653D73}" sibTransId="{B6952176-538B-6F45-9FDF-74D8563B54A5}"/>
    <dgm:cxn modelId="{FA435998-E39B-E148-A900-CDBB338F848B}" type="presOf" srcId="{40FF604C-7838-40F2-8CE8-0E0DE3CBDC47}" destId="{A91B6B23-20B6-4477-A016-EDBDDC0DB1E4}" srcOrd="0" destOrd="1" presId="urn:microsoft.com/office/officeart/2005/8/layout/vList2"/>
    <dgm:cxn modelId="{F8149CCB-265B-46FB-8C7B-7F9C4DB650A2}" srcId="{E11606F8-E6DC-4705-B25E-12D8C5E8BABA}" destId="{C2EFCDC2-6354-4D31-A18A-75CFC68A013D}" srcOrd="1" destOrd="0" parTransId="{76A92C40-F3E3-4826-B17B-AF487A80EEBC}" sibTransId="{40E56AA9-F508-4D84-965E-9C43424856CC}"/>
    <dgm:cxn modelId="{0C023095-BF28-F748-8BF3-9FE3DFB5CF7E}" type="presOf" srcId="{3EF00779-54B4-4A83-A4B9-73A376E42D3D}" destId="{464E4D37-BBA0-4BBB-9CC8-8E127F360977}" srcOrd="0" destOrd="0" presId="urn:microsoft.com/office/officeart/2005/8/layout/vList2"/>
    <dgm:cxn modelId="{DB24BAE3-2826-1F47-B770-1DB003F33BF0}" srcId="{3EF00779-54B4-4A83-A4B9-73A376E42D3D}" destId="{566BB1D3-CD67-B545-83F4-2E198670E82C}" srcOrd="3" destOrd="0" parTransId="{4EAE8F01-E37C-2742-9188-73CC1F7719EC}" sibTransId="{64C244DF-3A0C-374A-AED6-D429150CD05A}"/>
    <dgm:cxn modelId="{12FABB02-B552-412A-8C58-F5CB7871A2EA}" srcId="{8FF1FD8F-38A0-4494-89EF-39B6A5F901EF}" destId="{22E6A934-C5AA-4A5A-B609-C5D9669C61F9}" srcOrd="2" destOrd="0" parTransId="{35D1A897-9555-47AC-A157-611BBA996504}" sibTransId="{921C6286-A32B-45EE-BA56-5B10B502EA68}"/>
    <dgm:cxn modelId="{65AB74C4-95D4-4001-B590-59E74260068B}" srcId="{C5BE6F6E-A4D1-4935-9BE1-49BD8983A631}" destId="{B336F6C3-82FD-467C-9149-C07970DA6AF5}" srcOrd="2" destOrd="0" parTransId="{AA974302-8A27-46B7-B936-7D94D48953C6}" sibTransId="{D2783C18-A320-47E6-9128-F91F62C785A9}"/>
    <dgm:cxn modelId="{CC517ABC-60BB-C64D-93AD-6AA960CD38B2}" type="presOf" srcId="{566BB1D3-CD67-B545-83F4-2E198670E82C}" destId="{F0124B1F-BF58-2348-9D24-5619CA827250}" srcOrd="0" destOrd="0" presId="urn:microsoft.com/office/officeart/2005/8/layout/vList2"/>
    <dgm:cxn modelId="{C9AA02D7-059A-5F49-9E96-BDCF534310AB}" type="presOf" srcId="{991A6E73-D38C-6B47-8787-7D02CC399306}" destId="{B5C23199-7AA2-5B47-8024-BB7642D9E6DB}" srcOrd="0" destOrd="0" presId="urn:microsoft.com/office/officeart/2005/8/layout/vList2"/>
    <dgm:cxn modelId="{811A85DC-EA67-F24B-8B86-5903D006D9F5}" type="presOf" srcId="{C5BE6F6E-A4D1-4935-9BE1-49BD8983A631}" destId="{529B2FDA-2D25-46F9-8FBB-1A291D4DF04E}" srcOrd="0" destOrd="0" presId="urn:microsoft.com/office/officeart/2005/8/layout/vList2"/>
    <dgm:cxn modelId="{E7520DEE-C164-A241-81B9-BF806988BA05}" type="presOf" srcId="{6AFAB9D5-E4E7-45C5-A7C2-490166533EA3}" destId="{04B8A3AC-51F8-4498-85EC-3A299C6A9EAD}" srcOrd="0" destOrd="0" presId="urn:microsoft.com/office/officeart/2005/8/layout/vList2"/>
    <dgm:cxn modelId="{7FE06937-6F5F-4364-A08A-92C17EBC4849}" srcId="{3EF00779-54B4-4A83-A4B9-73A376E42D3D}" destId="{E11606F8-E6DC-4705-B25E-12D8C5E8BABA}" srcOrd="0" destOrd="0" parTransId="{2B35983A-892A-4E04-9945-DED15683FF45}" sibTransId="{4D2E4FB6-82DA-4E25-8EB4-9DE9B1F7B51C}"/>
    <dgm:cxn modelId="{03084E02-4E14-4292-9856-814B6B74E490}" srcId="{3EF00779-54B4-4A83-A4B9-73A376E42D3D}" destId="{C5BE6F6E-A4D1-4935-9BE1-49BD8983A631}" srcOrd="2" destOrd="0" parTransId="{96FB1DB2-140B-4CB5-8E51-CF8228E1D2FC}" sibTransId="{0DD72933-A12C-49CB-93E2-4643B10F044E}"/>
    <dgm:cxn modelId="{9A1C72D6-9DC1-9C4F-9775-8C3E194F8DD0}" type="presOf" srcId="{B336F6C3-82FD-467C-9149-C07970DA6AF5}" destId="{A91B6B23-20B6-4477-A016-EDBDDC0DB1E4}" srcOrd="0" destOrd="2" presId="urn:microsoft.com/office/officeart/2005/8/layout/vList2"/>
    <dgm:cxn modelId="{0389426F-3412-499D-89EA-57BC1389BC98}" srcId="{3EF00779-54B4-4A83-A4B9-73A376E42D3D}" destId="{8FF1FD8F-38A0-4494-89EF-39B6A5F901EF}" srcOrd="1" destOrd="0" parTransId="{7EEA590E-274F-4B42-AF93-D1C156AE3B2C}" sibTransId="{CA2ECFA2-5477-42BE-9BFD-A3C653A0E6E8}"/>
    <dgm:cxn modelId="{5127FDD4-51D4-9C40-9734-D494370FE278}" type="presOf" srcId="{50E37183-142A-4402-AE53-FA1A33811A40}" destId="{AA936B0B-98E3-40DB-B3A9-34B591614624}" srcOrd="0" destOrd="0" presId="urn:microsoft.com/office/officeart/2005/8/layout/vList2"/>
    <dgm:cxn modelId="{C960840E-A551-D44D-871D-E2FCC3185466}" type="presOf" srcId="{E8F2AD89-AEF1-BB47-B146-607D1D0B6624}" destId="{B5C23199-7AA2-5B47-8024-BB7642D9E6DB}" srcOrd="0" destOrd="1" presId="urn:microsoft.com/office/officeart/2005/8/layout/vList2"/>
    <dgm:cxn modelId="{ED1A08FA-46FF-7842-8870-2D6B4B2026C3}" type="presOf" srcId="{8FF1FD8F-38A0-4494-89EF-39B6A5F901EF}" destId="{A07F2FCB-6438-4656-8898-7300040CE508}" srcOrd="0" destOrd="0" presId="urn:microsoft.com/office/officeart/2005/8/layout/vList2"/>
    <dgm:cxn modelId="{962DD96F-1BCD-4640-BDB1-71412EDE3070}" srcId="{C5BE6F6E-A4D1-4935-9BE1-49BD8983A631}" destId="{40FF604C-7838-40F2-8CE8-0E0DE3CBDC47}" srcOrd="1" destOrd="0" parTransId="{87C05ED9-9C22-461F-B74D-C1C5160699B4}" sibTransId="{8A274C33-D192-49E4-87F1-99033A9050C2}"/>
    <dgm:cxn modelId="{73101D2D-B787-4D15-B550-50A4F8E7F11A}" srcId="{8FF1FD8F-38A0-4494-89EF-39B6A5F901EF}" destId="{6AFAB9D5-E4E7-45C5-A7C2-490166533EA3}" srcOrd="0" destOrd="0" parTransId="{A840D00B-26E9-4B79-91B3-63D6D5272B3E}" sibTransId="{13F9F6E9-1A67-4524-9AFF-873F2A57A799}"/>
    <dgm:cxn modelId="{F7D6C72F-E70C-CC41-87BB-AB03FB57906B}" type="presOf" srcId="{F3957453-6182-4406-ADFC-317602847FBA}" destId="{A91B6B23-20B6-4477-A016-EDBDDC0DB1E4}" srcOrd="0" destOrd="0" presId="urn:microsoft.com/office/officeart/2005/8/layout/vList2"/>
    <dgm:cxn modelId="{1FE077B8-0C0A-4BDC-B9F5-4DE02C7F19D7}" srcId="{8FF1FD8F-38A0-4494-89EF-39B6A5F901EF}" destId="{EB43BB97-017E-4ED0-A4A7-09964D880482}" srcOrd="1" destOrd="0" parTransId="{2638B66F-EE91-456E-9160-F6B13F13B211}" sibTransId="{05F7615E-ECFF-4D3C-88C3-22A82A8C38B2}"/>
    <dgm:cxn modelId="{AFA5B161-9743-6C4E-AEEA-891DC8D895EF}" type="presOf" srcId="{EB43BB97-017E-4ED0-A4A7-09964D880482}" destId="{04B8A3AC-51F8-4498-85EC-3A299C6A9EAD}" srcOrd="0" destOrd="1" presId="urn:microsoft.com/office/officeart/2005/8/layout/vList2"/>
    <dgm:cxn modelId="{73A6E162-BF31-1B4A-B397-25755220D091}" type="presOf" srcId="{E11606F8-E6DC-4705-B25E-12D8C5E8BABA}" destId="{16CD6332-7256-4EFF-8421-DD02BE2CB28D}" srcOrd="0" destOrd="0" presId="urn:microsoft.com/office/officeart/2005/8/layout/vList2"/>
    <dgm:cxn modelId="{D8B5DF6F-4A78-4E45-B6AB-F4782002482F}" type="presOf" srcId="{22E6A934-C5AA-4A5A-B609-C5D9669C61F9}" destId="{04B8A3AC-51F8-4498-85EC-3A299C6A9EAD}" srcOrd="0" destOrd="2" presId="urn:microsoft.com/office/officeart/2005/8/layout/vList2"/>
    <dgm:cxn modelId="{A2D9DC2E-7B09-4500-B03A-3553BA0365FE}" srcId="{C5BE6F6E-A4D1-4935-9BE1-49BD8983A631}" destId="{F3957453-6182-4406-ADFC-317602847FBA}" srcOrd="0" destOrd="0" parTransId="{AFD161F6-0F7D-4F65-9599-ABC47CFCD532}" sibTransId="{5DA9A5B6-67E9-4BDD-91F7-5E22F1DD8881}"/>
    <dgm:cxn modelId="{697850D1-A79B-7B40-A8A7-6B681E13F754}" type="presParOf" srcId="{464E4D37-BBA0-4BBB-9CC8-8E127F360977}" destId="{16CD6332-7256-4EFF-8421-DD02BE2CB28D}" srcOrd="0" destOrd="0" presId="urn:microsoft.com/office/officeart/2005/8/layout/vList2"/>
    <dgm:cxn modelId="{9EE7CFBD-4C93-9A44-9621-73CFF64E7805}" type="presParOf" srcId="{464E4D37-BBA0-4BBB-9CC8-8E127F360977}" destId="{AA936B0B-98E3-40DB-B3A9-34B591614624}" srcOrd="1" destOrd="0" presId="urn:microsoft.com/office/officeart/2005/8/layout/vList2"/>
    <dgm:cxn modelId="{D2012A05-1503-3B4A-BC63-0371E6E89D51}" type="presParOf" srcId="{464E4D37-BBA0-4BBB-9CC8-8E127F360977}" destId="{A07F2FCB-6438-4656-8898-7300040CE508}" srcOrd="2" destOrd="0" presId="urn:microsoft.com/office/officeart/2005/8/layout/vList2"/>
    <dgm:cxn modelId="{9BC091E5-586D-2D49-BE60-8E4C728E1896}" type="presParOf" srcId="{464E4D37-BBA0-4BBB-9CC8-8E127F360977}" destId="{04B8A3AC-51F8-4498-85EC-3A299C6A9EAD}" srcOrd="3" destOrd="0" presId="urn:microsoft.com/office/officeart/2005/8/layout/vList2"/>
    <dgm:cxn modelId="{81372835-02A5-4647-BD8C-2CA482675938}" type="presParOf" srcId="{464E4D37-BBA0-4BBB-9CC8-8E127F360977}" destId="{529B2FDA-2D25-46F9-8FBB-1A291D4DF04E}" srcOrd="4" destOrd="0" presId="urn:microsoft.com/office/officeart/2005/8/layout/vList2"/>
    <dgm:cxn modelId="{8A233D0F-88F6-2B45-B751-E292C6D8B984}" type="presParOf" srcId="{464E4D37-BBA0-4BBB-9CC8-8E127F360977}" destId="{A91B6B23-20B6-4477-A016-EDBDDC0DB1E4}" srcOrd="5" destOrd="0" presId="urn:microsoft.com/office/officeart/2005/8/layout/vList2"/>
    <dgm:cxn modelId="{42AD020A-6CE8-7240-9393-C1B639D7D15C}" type="presParOf" srcId="{464E4D37-BBA0-4BBB-9CC8-8E127F360977}" destId="{F0124B1F-BF58-2348-9D24-5619CA827250}" srcOrd="6" destOrd="0" presId="urn:microsoft.com/office/officeart/2005/8/layout/vList2"/>
    <dgm:cxn modelId="{70DBD16E-14E2-E94D-99B3-87F79C9D54EA}" type="presParOf" srcId="{464E4D37-BBA0-4BBB-9CC8-8E127F360977}" destId="{B5C23199-7AA2-5B47-8024-BB7642D9E6DB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09A4F-DA46-2D49-874E-4A5CE1ADAACF}">
      <dsp:nvSpPr>
        <dsp:cNvPr id="0" name=""/>
        <dsp:cNvSpPr/>
      </dsp:nvSpPr>
      <dsp:spPr>
        <a:xfrm>
          <a:off x="0" y="39412"/>
          <a:ext cx="7699582" cy="455715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smtClean="0"/>
            <a:t>Context: Advanced Measurement Approach</a:t>
          </a:r>
          <a:endParaRPr lang="en-US" sz="1900" kern="1200"/>
        </a:p>
      </dsp:txBody>
      <dsp:txXfrm>
        <a:off x="22246" y="61658"/>
        <a:ext cx="7655090" cy="411223"/>
      </dsp:txXfrm>
    </dsp:sp>
    <dsp:sp modelId="{FA38448E-26C0-C046-B600-19EEA04D0DF7}">
      <dsp:nvSpPr>
        <dsp:cNvPr id="0" name=""/>
        <dsp:cNvSpPr/>
      </dsp:nvSpPr>
      <dsp:spPr>
        <a:xfrm>
          <a:off x="0" y="495127"/>
          <a:ext cx="7699582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462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Yearly </a:t>
          </a:r>
          <a:r>
            <a:rPr lang="en-US" sz="1500" kern="1200" dirty="0" err="1" smtClean="0"/>
            <a:t>VaR</a:t>
          </a:r>
          <a:r>
            <a:rPr lang="en-US" sz="1500" kern="1200" dirty="0" smtClean="0"/>
            <a:t> @ 99.9% for regulatory capital</a:t>
          </a:r>
          <a:endParaRPr lang="en-US" sz="1500" kern="1200" dirty="0"/>
        </a:p>
      </dsp:txBody>
      <dsp:txXfrm>
        <a:off x="0" y="495127"/>
        <a:ext cx="7699582" cy="314640"/>
      </dsp:txXfrm>
    </dsp:sp>
    <dsp:sp modelId="{6A8F361A-D446-064D-9EA7-406CB2F5859A}">
      <dsp:nvSpPr>
        <dsp:cNvPr id="0" name=""/>
        <dsp:cNvSpPr/>
      </dsp:nvSpPr>
      <dsp:spPr>
        <a:xfrm>
          <a:off x="0" y="809767"/>
          <a:ext cx="7699582" cy="455715"/>
        </a:xfrm>
        <a:prstGeom prst="roundRect">
          <a:avLst/>
        </a:prstGeom>
        <a:solidFill>
          <a:schemeClr val="accent4">
            <a:shade val="50000"/>
            <a:hueOff val="0"/>
            <a:satOff val="-19617"/>
            <a:lumOff val="253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dirty="0" smtClean="0"/>
            <a:t>Stochastic models, based on loss data (past 10 years)</a:t>
          </a:r>
          <a:endParaRPr lang="en-US" sz="1900" kern="1200" dirty="0"/>
        </a:p>
      </dsp:txBody>
      <dsp:txXfrm>
        <a:off x="22246" y="832013"/>
        <a:ext cx="7655090" cy="411223"/>
      </dsp:txXfrm>
    </dsp:sp>
    <dsp:sp modelId="{C088ED3F-8BEA-674E-B7B6-650853FAC9AF}">
      <dsp:nvSpPr>
        <dsp:cNvPr id="0" name=""/>
        <dsp:cNvSpPr/>
      </dsp:nvSpPr>
      <dsp:spPr>
        <a:xfrm>
          <a:off x="0" y="1265482"/>
          <a:ext cx="7699582" cy="76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462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smtClean="0"/>
            <a:t>Loss Distribution Approaches (LDA)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Mixing of Internal and External Data </a:t>
          </a: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smtClean="0"/>
            <a:t>Bootstrapping, EVT, asymptotic models</a:t>
          </a:r>
          <a:endParaRPr lang="en-US" sz="1500" kern="1200"/>
        </a:p>
      </dsp:txBody>
      <dsp:txXfrm>
        <a:off x="0" y="1265482"/>
        <a:ext cx="7699582" cy="766935"/>
      </dsp:txXfrm>
    </dsp:sp>
    <dsp:sp modelId="{9BFEC472-66EA-1346-AD54-EF01AB88806F}">
      <dsp:nvSpPr>
        <dsp:cNvPr id="0" name=""/>
        <dsp:cNvSpPr/>
      </dsp:nvSpPr>
      <dsp:spPr>
        <a:xfrm>
          <a:off x="0" y="2032417"/>
          <a:ext cx="7699582" cy="455715"/>
        </a:xfrm>
        <a:prstGeom prst="roundRect">
          <a:avLst/>
        </a:prstGeom>
        <a:solidFill>
          <a:schemeClr val="accent4">
            <a:shade val="50000"/>
            <a:hueOff val="0"/>
            <a:satOff val="-39235"/>
            <a:lumOff val="506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smtClean="0"/>
            <a:t>Scenario-based models</a:t>
          </a:r>
          <a:endParaRPr lang="en-US" sz="1900" kern="1200"/>
        </a:p>
      </dsp:txBody>
      <dsp:txXfrm>
        <a:off x="22246" y="2054663"/>
        <a:ext cx="7655090" cy="411223"/>
      </dsp:txXfrm>
    </dsp:sp>
    <dsp:sp modelId="{CF6EEAB4-89B9-E34C-BE67-3023A07F0D4F}">
      <dsp:nvSpPr>
        <dsp:cNvPr id="0" name=""/>
        <dsp:cNvSpPr/>
      </dsp:nvSpPr>
      <dsp:spPr>
        <a:xfrm>
          <a:off x="0" y="2488132"/>
          <a:ext cx="7699582" cy="1022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462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smtClean="0"/>
            <a:t>Prospective plausible extreme events, “scenarios”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smtClean="0"/>
            <a:t>Severity assumptions in extreme conditions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smtClean="0"/>
            <a:t>Stress-testing on assumptions of internal and external factors (economic conditions)</a:t>
          </a:r>
          <a:endParaRPr lang="en-US" sz="1500" kern="120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smtClean="0"/>
            <a:t>Assumptions on scenario correlations </a:t>
          </a:r>
          <a:endParaRPr lang="en-US" sz="1500" kern="1200"/>
        </a:p>
      </dsp:txBody>
      <dsp:txXfrm>
        <a:off x="0" y="2488132"/>
        <a:ext cx="7699582" cy="1022580"/>
      </dsp:txXfrm>
    </dsp:sp>
    <dsp:sp modelId="{831848C3-4A71-2B40-8682-0E08EE24714E}">
      <dsp:nvSpPr>
        <dsp:cNvPr id="0" name=""/>
        <dsp:cNvSpPr/>
      </dsp:nvSpPr>
      <dsp:spPr>
        <a:xfrm>
          <a:off x="0" y="3510712"/>
          <a:ext cx="7699582" cy="455715"/>
        </a:xfrm>
        <a:prstGeom prst="roundRect">
          <a:avLst/>
        </a:prstGeom>
        <a:solidFill>
          <a:schemeClr val="accent4">
            <a:shade val="50000"/>
            <a:hueOff val="0"/>
            <a:satOff val="-19617"/>
            <a:lumOff val="253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kern="1200" smtClean="0"/>
            <a:t>Hybrid models </a:t>
          </a:r>
          <a:endParaRPr lang="en-US" sz="1900" kern="1200"/>
        </a:p>
      </dsp:txBody>
      <dsp:txXfrm>
        <a:off x="22246" y="3532958"/>
        <a:ext cx="7655090" cy="411223"/>
      </dsp:txXfrm>
    </dsp:sp>
    <dsp:sp modelId="{C8591375-3817-4346-A7CF-12B64A238E16}">
      <dsp:nvSpPr>
        <dsp:cNvPr id="0" name=""/>
        <dsp:cNvSpPr/>
      </dsp:nvSpPr>
      <dsp:spPr>
        <a:xfrm>
          <a:off x="0" y="3966427"/>
          <a:ext cx="7699582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462" tIns="24130" rIns="135128" bIns="2413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smtClean="0"/>
            <a:t>Combining loss data and scenarios distributions</a:t>
          </a:r>
          <a:endParaRPr lang="en-US" sz="1500" kern="1200"/>
        </a:p>
      </dsp:txBody>
      <dsp:txXfrm>
        <a:off x="0" y="3966427"/>
        <a:ext cx="7699582" cy="314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423F2-9F09-1744-A85C-B53BCECC8759}">
      <dsp:nvSpPr>
        <dsp:cNvPr id="0" name=""/>
        <dsp:cNvSpPr/>
      </dsp:nvSpPr>
      <dsp:spPr>
        <a:xfrm>
          <a:off x="0" y="130383"/>
          <a:ext cx="8003232" cy="6753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smtClean="0"/>
            <a:t>Decompose scenario </a:t>
          </a:r>
          <a:r>
            <a:rPr lang="en-US" sz="1700" b="0" i="0" u="sng" kern="1200" smtClean="0"/>
            <a:t>likelihood</a:t>
          </a:r>
          <a:r>
            <a:rPr lang="en-US" sz="1700" b="0" kern="1200" smtClean="0"/>
            <a:t> into its drivers &amp; estimate range of value</a:t>
          </a:r>
          <a:endParaRPr lang="en-US" sz="1700" kern="1200"/>
        </a:p>
      </dsp:txBody>
      <dsp:txXfrm>
        <a:off x="32967" y="163350"/>
        <a:ext cx="7937298" cy="609393"/>
      </dsp:txXfrm>
    </dsp:sp>
    <dsp:sp modelId="{C5B864A0-5D29-1F49-959C-0ADC371493CC}">
      <dsp:nvSpPr>
        <dsp:cNvPr id="0" name=""/>
        <dsp:cNvSpPr/>
      </dsp:nvSpPr>
      <dsp:spPr>
        <a:xfrm>
          <a:off x="0" y="805711"/>
          <a:ext cx="8003232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103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smtClean="0"/>
            <a:t>E.g. L / M / H data range for each drivers -&gt; type of Fault Tree Analysis (FTA)</a:t>
          </a:r>
          <a:endParaRPr lang="en-US" sz="1300" kern="1200"/>
        </a:p>
      </dsp:txBody>
      <dsp:txXfrm>
        <a:off x="0" y="805711"/>
        <a:ext cx="8003232" cy="281520"/>
      </dsp:txXfrm>
    </dsp:sp>
    <dsp:sp modelId="{75E44A69-73E3-1B41-94BF-BFE98CE5844F}">
      <dsp:nvSpPr>
        <dsp:cNvPr id="0" name=""/>
        <dsp:cNvSpPr/>
      </dsp:nvSpPr>
      <dsp:spPr>
        <a:xfrm>
          <a:off x="0" y="1087231"/>
          <a:ext cx="8003232" cy="6753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smtClean="0"/>
            <a:t>Decompose scenario </a:t>
          </a:r>
          <a:r>
            <a:rPr lang="en-US" sz="1700" b="0" i="0" u="sng" kern="1200" smtClean="0"/>
            <a:t>impact</a:t>
          </a:r>
          <a:r>
            <a:rPr lang="en-US" sz="1700" b="0" i="1" kern="1200" smtClean="0"/>
            <a:t> </a:t>
          </a:r>
          <a:r>
            <a:rPr lang="en-US" sz="1700" b="0" kern="1200" smtClean="0"/>
            <a:t>into its drivers &amp; estimate range of value</a:t>
          </a:r>
          <a:endParaRPr lang="en-US" sz="1700" kern="1200"/>
        </a:p>
      </dsp:txBody>
      <dsp:txXfrm>
        <a:off x="32967" y="1120198"/>
        <a:ext cx="7937298" cy="609393"/>
      </dsp:txXfrm>
    </dsp:sp>
    <dsp:sp modelId="{CB97AF70-BD85-C94C-BAC8-6B02206EBE79}">
      <dsp:nvSpPr>
        <dsp:cNvPr id="0" name=""/>
        <dsp:cNvSpPr/>
      </dsp:nvSpPr>
      <dsp:spPr>
        <a:xfrm>
          <a:off x="0" y="1762559"/>
          <a:ext cx="8003232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103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smtClean="0"/>
            <a:t>! Don’t forget </a:t>
          </a:r>
          <a:r>
            <a:rPr lang="en-US" sz="1300" i="1" kern="1200" smtClean="0"/>
            <a:t>exposure</a:t>
          </a:r>
          <a:r>
            <a:rPr lang="en-US" sz="1300" kern="1200" smtClean="0"/>
            <a:t> for the impact assessment -&gt; see illustration on next page</a:t>
          </a:r>
          <a:endParaRPr lang="en-US" sz="1300" kern="1200"/>
        </a:p>
      </dsp:txBody>
      <dsp:txXfrm>
        <a:off x="0" y="1762559"/>
        <a:ext cx="8003232" cy="281520"/>
      </dsp:txXfrm>
    </dsp:sp>
    <dsp:sp modelId="{EAB9D3E3-072E-734D-96D9-AAE2F4F99DBF}">
      <dsp:nvSpPr>
        <dsp:cNvPr id="0" name=""/>
        <dsp:cNvSpPr/>
      </dsp:nvSpPr>
      <dsp:spPr>
        <a:xfrm>
          <a:off x="0" y="2044079"/>
          <a:ext cx="8003232" cy="6753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smtClean="0"/>
            <a:t>Values of different drivers can be / are often interdependent </a:t>
          </a:r>
          <a:endParaRPr lang="en-US" sz="1700" kern="1200"/>
        </a:p>
      </dsp:txBody>
      <dsp:txXfrm>
        <a:off x="32967" y="2077046"/>
        <a:ext cx="7937298" cy="609393"/>
      </dsp:txXfrm>
    </dsp:sp>
    <dsp:sp modelId="{E60B106B-53FE-F04B-9115-38736AA0FA73}">
      <dsp:nvSpPr>
        <dsp:cNvPr id="0" name=""/>
        <dsp:cNvSpPr/>
      </dsp:nvSpPr>
      <dsp:spPr>
        <a:xfrm>
          <a:off x="0" y="2719406"/>
          <a:ext cx="8003232" cy="404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103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smtClean="0"/>
            <a:t>E.g type of data leaked with number of access / leaking mechanism / types of impact -&gt; conditional probabilities / Bayesian networks</a:t>
          </a:r>
          <a:endParaRPr lang="en-US" sz="1300" kern="1200"/>
        </a:p>
      </dsp:txBody>
      <dsp:txXfrm>
        <a:off x="0" y="2719406"/>
        <a:ext cx="8003232" cy="404685"/>
      </dsp:txXfrm>
    </dsp:sp>
    <dsp:sp modelId="{096A7D56-C06C-0741-BCB6-BF60894FB511}">
      <dsp:nvSpPr>
        <dsp:cNvPr id="0" name=""/>
        <dsp:cNvSpPr/>
      </dsp:nvSpPr>
      <dsp:spPr>
        <a:xfrm>
          <a:off x="0" y="3124091"/>
          <a:ext cx="8003232" cy="6753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smtClean="0"/>
            <a:t>Run MC simulations of various combinations of probabilities  &amp; impacts of each factor (driver) to obtain scenario distribution</a:t>
          </a:r>
          <a:endParaRPr lang="en-US" sz="1700" kern="1200"/>
        </a:p>
      </dsp:txBody>
      <dsp:txXfrm>
        <a:off x="32967" y="3157058"/>
        <a:ext cx="7937298" cy="609393"/>
      </dsp:txXfrm>
    </dsp:sp>
    <dsp:sp modelId="{A5D3AC9D-86C4-3B47-A82D-05D7402C0F10}">
      <dsp:nvSpPr>
        <dsp:cNvPr id="0" name=""/>
        <dsp:cNvSpPr/>
      </dsp:nvSpPr>
      <dsp:spPr>
        <a:xfrm>
          <a:off x="0" y="3799419"/>
          <a:ext cx="8003232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103" tIns="21590" rIns="120904" bIns="2159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smtClean="0"/>
            <a:t>Simple case: independent factors</a:t>
          </a:r>
          <a:endParaRPr lang="en-U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300" kern="1200" smtClean="0"/>
            <a:t>General case: conditional probabilities</a:t>
          </a:r>
          <a:endParaRPr lang="en-US" sz="1300" kern="1200"/>
        </a:p>
      </dsp:txBody>
      <dsp:txXfrm>
        <a:off x="0" y="3799419"/>
        <a:ext cx="8003232" cy="448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95B95-0612-4899-9F88-1432C2A1BDCC}">
      <dsp:nvSpPr>
        <dsp:cNvPr id="0" name=""/>
        <dsp:cNvSpPr/>
      </dsp:nvSpPr>
      <dsp:spPr>
        <a:xfrm>
          <a:off x="2939" y="194243"/>
          <a:ext cx="1285083" cy="7710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KRI</a:t>
          </a:r>
          <a:endParaRPr lang="en-GB" sz="2300" kern="1200" dirty="0"/>
        </a:p>
      </dsp:txBody>
      <dsp:txXfrm>
        <a:off x="25522" y="216826"/>
        <a:ext cx="1239917" cy="725884"/>
      </dsp:txXfrm>
    </dsp:sp>
    <dsp:sp modelId="{C9379D40-E5AC-481B-8039-6EC736FAE430}">
      <dsp:nvSpPr>
        <dsp:cNvPr id="0" name=""/>
        <dsp:cNvSpPr/>
      </dsp:nvSpPr>
      <dsp:spPr>
        <a:xfrm>
          <a:off x="1416530" y="420418"/>
          <a:ext cx="272437" cy="3187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1416530" y="484158"/>
        <a:ext cx="190706" cy="191220"/>
      </dsp:txXfrm>
    </dsp:sp>
    <dsp:sp modelId="{9DEF9E9B-8F90-4771-B473-5A5341DAE4BE}">
      <dsp:nvSpPr>
        <dsp:cNvPr id="0" name=""/>
        <dsp:cNvSpPr/>
      </dsp:nvSpPr>
      <dsp:spPr>
        <a:xfrm>
          <a:off x="1802055" y="194243"/>
          <a:ext cx="1285083" cy="771050"/>
        </a:xfrm>
        <a:prstGeom prst="roundRect">
          <a:avLst>
            <a:gd name="adj" fmla="val 10000"/>
          </a:avLst>
        </a:prstGeom>
        <a:solidFill>
          <a:srgbClr val="FF922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Risks</a:t>
          </a:r>
          <a:endParaRPr lang="en-GB" sz="2300" kern="1200" dirty="0"/>
        </a:p>
      </dsp:txBody>
      <dsp:txXfrm>
        <a:off x="1824638" y="216826"/>
        <a:ext cx="1239917" cy="725884"/>
      </dsp:txXfrm>
    </dsp:sp>
    <dsp:sp modelId="{30A7E8AB-07F5-4D61-A012-B75B1BD067FE}">
      <dsp:nvSpPr>
        <dsp:cNvPr id="0" name=""/>
        <dsp:cNvSpPr/>
      </dsp:nvSpPr>
      <dsp:spPr>
        <a:xfrm>
          <a:off x="3215647" y="420418"/>
          <a:ext cx="272437" cy="3187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3215647" y="484158"/>
        <a:ext cx="190706" cy="191220"/>
      </dsp:txXfrm>
    </dsp:sp>
    <dsp:sp modelId="{B5D106D0-BF4F-462E-906A-F163B5793141}">
      <dsp:nvSpPr>
        <dsp:cNvPr id="0" name=""/>
        <dsp:cNvSpPr/>
      </dsp:nvSpPr>
      <dsp:spPr>
        <a:xfrm>
          <a:off x="3601172" y="194243"/>
          <a:ext cx="1285083" cy="771050"/>
        </a:xfrm>
        <a:prstGeom prst="roundRect">
          <a:avLst>
            <a:gd name="adj" fmla="val 10000"/>
          </a:avLst>
        </a:prstGeom>
        <a:solidFill>
          <a:srgbClr val="8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Events</a:t>
          </a:r>
          <a:endParaRPr lang="en-GB" sz="2300" kern="1200" dirty="0"/>
        </a:p>
      </dsp:txBody>
      <dsp:txXfrm>
        <a:off x="3623755" y="216826"/>
        <a:ext cx="1239917" cy="725884"/>
      </dsp:txXfrm>
    </dsp:sp>
    <dsp:sp modelId="{7B762542-2A60-40F4-9F8B-858F093D1812}">
      <dsp:nvSpPr>
        <dsp:cNvPr id="0" name=""/>
        <dsp:cNvSpPr/>
      </dsp:nvSpPr>
      <dsp:spPr>
        <a:xfrm>
          <a:off x="5014764" y="420418"/>
          <a:ext cx="272437" cy="3187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5014764" y="484158"/>
        <a:ext cx="190706" cy="191220"/>
      </dsp:txXfrm>
    </dsp:sp>
    <dsp:sp modelId="{C8C56260-994A-4436-BB15-AC13A483965B}">
      <dsp:nvSpPr>
        <dsp:cNvPr id="0" name=""/>
        <dsp:cNvSpPr/>
      </dsp:nvSpPr>
      <dsp:spPr>
        <a:xfrm>
          <a:off x="5400289" y="194243"/>
          <a:ext cx="1285083" cy="771050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Impacts</a:t>
          </a:r>
          <a:endParaRPr lang="en-GB" sz="2300" kern="1200" dirty="0"/>
        </a:p>
      </dsp:txBody>
      <dsp:txXfrm>
        <a:off x="5422872" y="216826"/>
        <a:ext cx="1239917" cy="7258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D6332-7256-4EFF-8421-DD02BE2CB28D}">
      <dsp:nvSpPr>
        <dsp:cNvPr id="0" name=""/>
        <dsp:cNvSpPr/>
      </dsp:nvSpPr>
      <dsp:spPr>
        <a:xfrm>
          <a:off x="0" y="12503"/>
          <a:ext cx="5264687" cy="311805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smtClean="0"/>
            <a:t>Exposure</a:t>
          </a:r>
          <a:endParaRPr lang="en-GB" sz="1300" kern="1200" dirty="0"/>
        </a:p>
      </dsp:txBody>
      <dsp:txXfrm>
        <a:off x="15221" y="27724"/>
        <a:ext cx="5234245" cy="281363"/>
      </dsp:txXfrm>
    </dsp:sp>
    <dsp:sp modelId="{AA936B0B-98E3-40DB-B3A9-34B591614624}">
      <dsp:nvSpPr>
        <dsp:cNvPr id="0" name=""/>
        <dsp:cNvSpPr/>
      </dsp:nvSpPr>
      <dsp:spPr>
        <a:xfrm>
          <a:off x="0" y="324308"/>
          <a:ext cx="5264687" cy="343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154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000" kern="1200" dirty="0" smtClean="0"/>
            <a:t>Changes from external factors and changes to risk exposure (External Events)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000" kern="1200" dirty="0" smtClean="0"/>
            <a:t>Changes in risk drivers, stakeholders, regulatory and competitive environment </a:t>
          </a:r>
          <a:endParaRPr lang="en-GB" sz="1000" kern="1200" dirty="0"/>
        </a:p>
      </dsp:txBody>
      <dsp:txXfrm>
        <a:off x="0" y="324308"/>
        <a:ext cx="5264687" cy="343102"/>
      </dsp:txXfrm>
    </dsp:sp>
    <dsp:sp modelId="{A07F2FCB-6438-4656-8898-7300040CE508}">
      <dsp:nvSpPr>
        <dsp:cNvPr id="0" name=""/>
        <dsp:cNvSpPr/>
      </dsp:nvSpPr>
      <dsp:spPr>
        <a:xfrm>
          <a:off x="0" y="667410"/>
          <a:ext cx="5264687" cy="311805"/>
        </a:xfrm>
        <a:prstGeom prst="roundRect">
          <a:avLst/>
        </a:prstGeom>
        <a:solidFill>
          <a:schemeClr val="accent6">
            <a:shade val="50000"/>
            <a:hueOff val="0"/>
            <a:satOff val="-18712"/>
            <a:lumOff val="248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Stretch</a:t>
          </a:r>
          <a:endParaRPr lang="en-GB" sz="1300" kern="1200" dirty="0"/>
        </a:p>
      </dsp:txBody>
      <dsp:txXfrm>
        <a:off x="15221" y="682631"/>
        <a:ext cx="5234245" cy="281363"/>
      </dsp:txXfrm>
    </dsp:sp>
    <dsp:sp modelId="{04B8A3AC-51F8-4498-85EC-3A299C6A9EAD}">
      <dsp:nvSpPr>
        <dsp:cNvPr id="0" name=""/>
        <dsp:cNvSpPr/>
      </dsp:nvSpPr>
      <dsp:spPr>
        <a:xfrm>
          <a:off x="0" y="979215"/>
          <a:ext cx="5264687" cy="511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154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000" kern="1200" dirty="0" smtClean="0"/>
            <a:t>Overload of human and machines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000" kern="1200" dirty="0" smtClean="0"/>
            <a:t>Overtime and delays, stress at work and engagement (HR)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000" kern="1200" dirty="0" smtClean="0"/>
            <a:t>Overcapacity of systems, overload, disruption and break down (Systems)</a:t>
          </a:r>
          <a:endParaRPr lang="en-GB" sz="1000" kern="1200" dirty="0"/>
        </a:p>
      </dsp:txBody>
      <dsp:txXfrm>
        <a:off x="0" y="979215"/>
        <a:ext cx="5264687" cy="511290"/>
      </dsp:txXfrm>
    </dsp:sp>
    <dsp:sp modelId="{529B2FDA-2D25-46F9-8FBB-1A291D4DF04E}">
      <dsp:nvSpPr>
        <dsp:cNvPr id="0" name=""/>
        <dsp:cNvSpPr/>
      </dsp:nvSpPr>
      <dsp:spPr>
        <a:xfrm>
          <a:off x="0" y="1490505"/>
          <a:ext cx="5264687" cy="311805"/>
        </a:xfrm>
        <a:prstGeom prst="roundRect">
          <a:avLst/>
        </a:prstGeom>
        <a:solidFill>
          <a:schemeClr val="accent6">
            <a:shade val="50000"/>
            <a:hueOff val="0"/>
            <a:satOff val="-37425"/>
            <a:lumOff val="496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Failure</a:t>
          </a:r>
          <a:endParaRPr lang="en-GB" sz="1300" kern="1200" dirty="0"/>
        </a:p>
      </dsp:txBody>
      <dsp:txXfrm>
        <a:off x="15221" y="1505726"/>
        <a:ext cx="5234245" cy="281363"/>
      </dsp:txXfrm>
    </dsp:sp>
    <dsp:sp modelId="{A91B6B23-20B6-4477-A016-EDBDDC0DB1E4}">
      <dsp:nvSpPr>
        <dsp:cNvPr id="0" name=""/>
        <dsp:cNvSpPr/>
      </dsp:nvSpPr>
      <dsp:spPr>
        <a:xfrm>
          <a:off x="0" y="1802310"/>
          <a:ext cx="5264687" cy="511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154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000" kern="1200" dirty="0" smtClean="0"/>
            <a:t>Failed performance and failed controls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000" kern="1200" dirty="0" smtClean="0"/>
            <a:t>KPI becomes a KRI when different than green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000" kern="1200" dirty="0" smtClean="0"/>
            <a:t>Ineffective controls elevate risks (failed KCIs are KRIs)</a:t>
          </a:r>
          <a:endParaRPr lang="en-GB" sz="1000" kern="1200" dirty="0"/>
        </a:p>
      </dsp:txBody>
      <dsp:txXfrm>
        <a:off x="0" y="1802310"/>
        <a:ext cx="5264687" cy="511290"/>
      </dsp:txXfrm>
    </dsp:sp>
    <dsp:sp modelId="{F0124B1F-BF58-2348-9D24-5619CA827250}">
      <dsp:nvSpPr>
        <dsp:cNvPr id="0" name=""/>
        <dsp:cNvSpPr/>
      </dsp:nvSpPr>
      <dsp:spPr>
        <a:xfrm>
          <a:off x="0" y="2313600"/>
          <a:ext cx="5264687" cy="311805"/>
        </a:xfrm>
        <a:prstGeom prst="roundRect">
          <a:avLst/>
        </a:prstGeom>
        <a:solidFill>
          <a:schemeClr val="accent6">
            <a:shade val="50000"/>
            <a:hueOff val="0"/>
            <a:satOff val="-18712"/>
            <a:lumOff val="248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Causal</a:t>
          </a:r>
          <a:endParaRPr lang="en-GB" sz="1300" kern="1200" dirty="0"/>
        </a:p>
      </dsp:txBody>
      <dsp:txXfrm>
        <a:off x="15221" y="2328821"/>
        <a:ext cx="5234245" cy="281363"/>
      </dsp:txXfrm>
    </dsp:sp>
    <dsp:sp modelId="{B5C23199-7AA2-5B47-8024-BB7642D9E6DB}">
      <dsp:nvSpPr>
        <dsp:cNvPr id="0" name=""/>
        <dsp:cNvSpPr/>
      </dsp:nvSpPr>
      <dsp:spPr>
        <a:xfrm>
          <a:off x="0" y="2625405"/>
          <a:ext cx="5264687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154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000" kern="1200" dirty="0" smtClean="0"/>
            <a:t>Metrics of risk drivers, both of impacts and likelihood, 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1000" kern="1200" dirty="0" smtClean="0"/>
            <a:t>If different than the categories below: specifically linked to the features of a given organisation (Process)</a:t>
          </a:r>
          <a:endParaRPr lang="en-GB" sz="1000" kern="1200" dirty="0"/>
        </a:p>
      </dsp:txBody>
      <dsp:txXfrm>
        <a:off x="0" y="2625405"/>
        <a:ext cx="5264687" cy="484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81A11-C8EA-2440-A304-CCBBE804AA8A}" type="datetimeFigureOut">
              <a:rPr lang="en-US" smtClean="0"/>
              <a:t>03/02/19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DB6FC-18AA-BE46-9B23-091EFA7E3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54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4A0EE7-F357-6F4D-816A-7FB76447421D}" type="slidenum">
              <a:rPr lang="fr-BE" sz="1200">
                <a:latin typeface="Calibri" charset="0"/>
              </a:rPr>
              <a:pPr/>
              <a:t>9</a:t>
            </a:fld>
            <a:endParaRPr lang="fr-BE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486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583208-BABC-40A3-B972-E03F2E3C8421}" type="slidenum">
              <a:rPr lang="fr-BE" smtClean="0"/>
              <a:pPr>
                <a:defRPr/>
              </a:pPr>
              <a:t>19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8784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1763688" y="2290763"/>
            <a:ext cx="5688632" cy="1138237"/>
          </a:xfrm>
          <a:noFill/>
        </p:spPr>
        <p:txBody>
          <a:bodyPr/>
          <a:lstStyle>
            <a:lvl1pPr algn="ctr">
              <a:defRPr b="1" baseline="0">
                <a:solidFill>
                  <a:srgbClr val="003A6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979712" y="3356992"/>
            <a:ext cx="5256213" cy="12954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buNone/>
              <a:defRPr lang="en-US" sz="2600" b="1" baseline="0" dirty="0" smtClean="0">
                <a:solidFill>
                  <a:srgbClr val="003A63"/>
                </a:solidFill>
                <a:latin typeface="+mj-lt"/>
                <a:ea typeface="+mj-ea"/>
                <a:cs typeface="+mj-cs"/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7" name="lineLake"/>
          <p:cNvSpPr>
            <a:spLocks noChangeShapeType="1"/>
          </p:cNvSpPr>
          <p:nvPr/>
        </p:nvSpPr>
        <p:spPr bwMode="gray">
          <a:xfrm rot="-5400000">
            <a:off x="4572000" y="1665312"/>
            <a:ext cx="0" cy="9144000"/>
          </a:xfrm>
          <a:prstGeom prst="line">
            <a:avLst/>
          </a:prstGeom>
          <a:noFill/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6" t="30807" r="2130"/>
          <a:stretch>
            <a:fillRect/>
          </a:stretch>
        </p:blipFill>
        <p:spPr bwMode="auto">
          <a:xfrm>
            <a:off x="0" y="0"/>
            <a:ext cx="9144000" cy="12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512" y="6551766"/>
            <a:ext cx="84969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aseline="0" dirty="0" smtClean="0">
                <a:solidFill>
                  <a:schemeClr val="bg1">
                    <a:lumMod val="50000"/>
                  </a:schemeClr>
                </a:solidFill>
              </a:rPr>
              <a:t>	 			</a:t>
            </a:r>
            <a:r>
              <a:rPr lang="en-GB" sz="1100" baseline="0" dirty="0" err="1" smtClean="0">
                <a:solidFill>
                  <a:schemeClr val="bg1">
                    <a:lumMod val="50000"/>
                  </a:schemeClr>
                </a:solidFill>
              </a:rPr>
              <a:t>Dr.</a:t>
            </a:r>
            <a:r>
              <a:rPr lang="en-GB" sz="1100" baseline="0" dirty="0" smtClean="0">
                <a:solidFill>
                  <a:schemeClr val="bg1">
                    <a:lumMod val="50000"/>
                  </a:schemeClr>
                </a:solidFill>
              </a:rPr>
              <a:t> Ariane Chapelle, UCL 2019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8237" y="1340768"/>
            <a:ext cx="3241675" cy="482441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4661" y="1340768"/>
            <a:ext cx="3241675" cy="482441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692696"/>
            <a:ext cx="72728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3A63"/>
                </a:solidFill>
              </a:defRPr>
            </a:lvl1pPr>
          </a:lstStyle>
          <a:p>
            <a:pPr lvl="0"/>
            <a:r>
              <a:rPr lang="en-GB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9552" y="1268760"/>
            <a:ext cx="6635750" cy="4824412"/>
          </a:xfrm>
        </p:spPr>
        <p:txBody>
          <a:bodyPr/>
          <a:lstStyle/>
          <a:p>
            <a:r>
              <a:rPr lang="en-GB" smtClean="0"/>
              <a:t>Click icon to add table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692696"/>
            <a:ext cx="72728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3A63"/>
                </a:solidFill>
              </a:defRPr>
            </a:lvl1pPr>
          </a:lstStyle>
          <a:p>
            <a:pPr lvl="0"/>
            <a:r>
              <a:rPr lang="en-GB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725144"/>
            <a:ext cx="7272808" cy="144016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572000" y="4149080"/>
            <a:ext cx="3888432" cy="170574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fr-BE" dirty="0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572000" y="2708920"/>
            <a:ext cx="3888432" cy="144016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smtClean="0"/>
              <a:t>Click to edit Master title style</a:t>
            </a:r>
            <a:endParaRPr lang="fr-B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412776"/>
            <a:ext cx="7931224" cy="4320480"/>
          </a:xfrm>
        </p:spPr>
        <p:txBody>
          <a:bodyPr/>
          <a:lstStyle>
            <a:lvl1pPr>
              <a:buClr>
                <a:srgbClr val="002060"/>
              </a:buClr>
              <a:defRPr lang="en-US" sz="2000" b="0" dirty="0" smtClean="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rgbClr val="002060"/>
              </a:buClr>
              <a:defRPr lang="en-US" sz="1800" dirty="0" smtClean="0">
                <a:solidFill>
                  <a:srgbClr val="454545"/>
                </a:solidFill>
                <a:latin typeface="+mn-lt"/>
              </a:defRPr>
            </a:lvl2pPr>
            <a:lvl3pPr>
              <a:buClr>
                <a:srgbClr val="002060"/>
              </a:buClr>
              <a:defRPr sz="1600" b="0"/>
            </a:lvl3pPr>
            <a:lvl4pPr>
              <a:buClr>
                <a:srgbClr val="002060"/>
              </a:buClr>
              <a:defRPr sz="1400" b="0"/>
            </a:lvl4pPr>
            <a:lvl5pPr>
              <a:buClr>
                <a:srgbClr val="002060"/>
              </a:buClr>
              <a:defRPr sz="1200" b="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692696"/>
            <a:ext cx="72728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rgbClr val="003A63"/>
                </a:solidFill>
              </a:defRPr>
            </a:lvl1pPr>
          </a:lstStyle>
          <a:p>
            <a:pPr lvl="0"/>
            <a:r>
              <a:rPr lang="en-GB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6514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412776"/>
            <a:ext cx="7931224" cy="4320480"/>
          </a:xfrm>
        </p:spPr>
        <p:txBody>
          <a:bodyPr/>
          <a:lstStyle>
            <a:lvl1pPr>
              <a:buClr>
                <a:srgbClr val="002060"/>
              </a:buClr>
              <a:defRPr lang="en-US" sz="2000" b="0" dirty="0" smtClean="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rgbClr val="002060"/>
              </a:buClr>
              <a:defRPr lang="en-US" sz="1800" dirty="0" smtClean="0">
                <a:solidFill>
                  <a:srgbClr val="454545"/>
                </a:solidFill>
                <a:latin typeface="+mn-lt"/>
              </a:defRPr>
            </a:lvl2pPr>
            <a:lvl3pPr>
              <a:buClr>
                <a:srgbClr val="002060"/>
              </a:buClr>
              <a:defRPr sz="1600" b="0"/>
            </a:lvl3pPr>
            <a:lvl4pPr>
              <a:buClr>
                <a:srgbClr val="002060"/>
              </a:buClr>
              <a:defRPr sz="1400" b="0"/>
            </a:lvl4pPr>
            <a:lvl5pPr>
              <a:buClr>
                <a:srgbClr val="002060"/>
              </a:buClr>
              <a:defRPr sz="1200" b="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692696"/>
            <a:ext cx="72728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rgbClr val="003A63"/>
                </a:solidFill>
              </a:defRPr>
            </a:lvl1pPr>
          </a:lstStyle>
          <a:p>
            <a:pPr lvl="0"/>
            <a:r>
              <a:rPr lang="en-GB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8303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412776"/>
            <a:ext cx="7931224" cy="4320480"/>
          </a:xfrm>
        </p:spPr>
        <p:txBody>
          <a:bodyPr/>
          <a:lstStyle>
            <a:lvl1pPr>
              <a:buClr>
                <a:srgbClr val="002060"/>
              </a:buClr>
              <a:defRPr lang="en-US" sz="2000" b="0" dirty="0" smtClean="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rgbClr val="002060"/>
              </a:buClr>
              <a:defRPr lang="en-US" sz="1800" dirty="0" smtClean="0">
                <a:solidFill>
                  <a:srgbClr val="454545"/>
                </a:solidFill>
                <a:latin typeface="+mn-lt"/>
              </a:defRPr>
            </a:lvl2pPr>
            <a:lvl3pPr>
              <a:buClr>
                <a:srgbClr val="002060"/>
              </a:buClr>
              <a:defRPr sz="1600" b="0"/>
            </a:lvl3pPr>
            <a:lvl4pPr>
              <a:buClr>
                <a:srgbClr val="002060"/>
              </a:buClr>
              <a:defRPr sz="1400" b="0"/>
            </a:lvl4pPr>
            <a:lvl5pPr>
              <a:buClr>
                <a:srgbClr val="002060"/>
              </a:buClr>
              <a:defRPr sz="1200" b="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692696"/>
            <a:ext cx="72728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rgbClr val="003A63"/>
                </a:solidFill>
              </a:defRPr>
            </a:lvl1pPr>
          </a:lstStyle>
          <a:p>
            <a:pPr lvl="0"/>
            <a:r>
              <a:rPr lang="en-GB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9925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412776"/>
            <a:ext cx="7931224" cy="4320480"/>
          </a:xfrm>
        </p:spPr>
        <p:txBody>
          <a:bodyPr/>
          <a:lstStyle>
            <a:lvl1pPr>
              <a:buClr>
                <a:srgbClr val="002060"/>
              </a:buClr>
              <a:defRPr lang="en-US" sz="2000" b="0" dirty="0" smtClean="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rgbClr val="002060"/>
              </a:buClr>
              <a:defRPr lang="en-US" sz="1800" dirty="0" smtClean="0">
                <a:solidFill>
                  <a:srgbClr val="454545"/>
                </a:solidFill>
                <a:latin typeface="+mn-lt"/>
              </a:defRPr>
            </a:lvl2pPr>
            <a:lvl3pPr>
              <a:buClr>
                <a:srgbClr val="002060"/>
              </a:buClr>
              <a:defRPr sz="1600" b="0"/>
            </a:lvl3pPr>
            <a:lvl4pPr>
              <a:buClr>
                <a:srgbClr val="002060"/>
              </a:buClr>
              <a:defRPr sz="1400" b="0"/>
            </a:lvl4pPr>
            <a:lvl5pPr>
              <a:buClr>
                <a:srgbClr val="002060"/>
              </a:buClr>
              <a:defRPr sz="1200" b="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692696"/>
            <a:ext cx="72728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rgbClr val="003A63"/>
                </a:solidFill>
              </a:defRPr>
            </a:lvl1pPr>
          </a:lstStyle>
          <a:p>
            <a:pPr lvl="0"/>
            <a:r>
              <a:rPr lang="en-GB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529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412776"/>
            <a:ext cx="7931224" cy="4320480"/>
          </a:xfrm>
        </p:spPr>
        <p:txBody>
          <a:bodyPr/>
          <a:lstStyle>
            <a:lvl1pPr>
              <a:buClr>
                <a:srgbClr val="002060"/>
              </a:buClr>
              <a:defRPr lang="en-US" sz="2000" b="0" dirty="0" smtClean="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rgbClr val="002060"/>
              </a:buClr>
              <a:defRPr lang="en-US" sz="1800" dirty="0" smtClean="0">
                <a:solidFill>
                  <a:srgbClr val="454545"/>
                </a:solidFill>
                <a:latin typeface="+mn-lt"/>
              </a:defRPr>
            </a:lvl2pPr>
            <a:lvl3pPr>
              <a:buClr>
                <a:srgbClr val="002060"/>
              </a:buClr>
              <a:defRPr sz="1600" b="0"/>
            </a:lvl3pPr>
            <a:lvl4pPr>
              <a:buClr>
                <a:srgbClr val="002060"/>
              </a:buClr>
              <a:defRPr sz="1400" b="0"/>
            </a:lvl4pPr>
            <a:lvl5pPr>
              <a:buClr>
                <a:srgbClr val="002060"/>
              </a:buClr>
              <a:defRPr sz="1200" b="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692696"/>
            <a:ext cx="72728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rgbClr val="003A63"/>
                </a:solidFill>
              </a:defRPr>
            </a:lvl1pPr>
          </a:lstStyle>
          <a:p>
            <a:pPr lvl="0"/>
            <a:r>
              <a:rPr lang="en-GB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8822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412776"/>
            <a:ext cx="7931224" cy="4320480"/>
          </a:xfrm>
        </p:spPr>
        <p:txBody>
          <a:bodyPr/>
          <a:lstStyle>
            <a:lvl1pPr>
              <a:buClr>
                <a:srgbClr val="002060"/>
              </a:buClr>
              <a:defRPr lang="en-US" sz="2000" b="0" dirty="0" smtClean="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rgbClr val="002060"/>
              </a:buClr>
              <a:defRPr lang="en-US" sz="1800" dirty="0" smtClean="0">
                <a:solidFill>
                  <a:srgbClr val="454545"/>
                </a:solidFill>
                <a:latin typeface="+mn-lt"/>
              </a:defRPr>
            </a:lvl2pPr>
            <a:lvl3pPr>
              <a:buClr>
                <a:srgbClr val="002060"/>
              </a:buClr>
              <a:defRPr sz="1600" b="0"/>
            </a:lvl3pPr>
            <a:lvl4pPr>
              <a:buClr>
                <a:srgbClr val="002060"/>
              </a:buClr>
              <a:defRPr sz="1400" b="0"/>
            </a:lvl4pPr>
            <a:lvl5pPr>
              <a:buClr>
                <a:srgbClr val="002060"/>
              </a:buClr>
              <a:defRPr sz="1200" b="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692696"/>
            <a:ext cx="72728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rgbClr val="003A63"/>
                </a:solidFill>
              </a:defRPr>
            </a:lvl1pPr>
          </a:lstStyle>
          <a:p>
            <a:pPr lvl="0"/>
            <a:r>
              <a:rPr lang="en-GB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712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412776"/>
            <a:ext cx="7931224" cy="4320480"/>
          </a:xfrm>
        </p:spPr>
        <p:txBody>
          <a:bodyPr/>
          <a:lstStyle>
            <a:lvl1pPr>
              <a:buClr>
                <a:srgbClr val="002060"/>
              </a:buClr>
              <a:defRPr lang="en-US" sz="2000" b="0" dirty="0" smtClean="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rgbClr val="002060"/>
              </a:buClr>
              <a:defRPr lang="en-US" sz="1800" dirty="0" smtClean="0">
                <a:solidFill>
                  <a:srgbClr val="454545"/>
                </a:solidFill>
                <a:latin typeface="+mn-lt"/>
              </a:defRPr>
            </a:lvl2pPr>
            <a:lvl3pPr>
              <a:buClr>
                <a:srgbClr val="002060"/>
              </a:buClr>
              <a:defRPr sz="1600" b="0"/>
            </a:lvl3pPr>
            <a:lvl4pPr>
              <a:buClr>
                <a:srgbClr val="002060"/>
              </a:buClr>
              <a:defRPr sz="1400" b="0"/>
            </a:lvl4pPr>
            <a:lvl5pPr>
              <a:buClr>
                <a:srgbClr val="002060"/>
              </a:buClr>
              <a:defRPr sz="1200" b="0"/>
            </a:lvl5pPr>
          </a:lstStyle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47C3D3"/>
              </a:buClr>
              <a:buFont typeface="Wingdings" pitchFamily="2" charset="2"/>
              <a:buChar char="§"/>
            </a:pPr>
            <a:r>
              <a:rPr lang="en-GB" smtClean="0"/>
              <a:t>Click to edit Master text styles</a:t>
            </a:r>
          </a:p>
          <a:p>
            <a:pPr marL="342900" lvl="1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47C3D3"/>
              </a:buClr>
              <a:buFont typeface="Wingdings" pitchFamily="2" charset="2"/>
              <a:buChar char="§"/>
            </a:pPr>
            <a:r>
              <a:rPr lang="en-GB" smtClean="0"/>
              <a:t>Second level</a:t>
            </a:r>
          </a:p>
          <a:p>
            <a:pPr marL="342900" lvl="2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47C3D3"/>
              </a:buClr>
              <a:buFont typeface="Wingdings" pitchFamily="2" charset="2"/>
              <a:buChar char="§"/>
            </a:pPr>
            <a:r>
              <a:rPr lang="en-GB" smtClean="0"/>
              <a:t>Third level</a:t>
            </a:r>
          </a:p>
          <a:p>
            <a:pPr marL="342900" lvl="3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47C3D3"/>
              </a:buClr>
              <a:buFont typeface="Wingdings" pitchFamily="2" charset="2"/>
              <a:buChar char="§"/>
            </a:pPr>
            <a:r>
              <a:rPr lang="en-GB" smtClean="0"/>
              <a:t>Fourth level</a:t>
            </a:r>
          </a:p>
          <a:p>
            <a:pPr marL="342900" lvl="4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47C3D3"/>
              </a:buClr>
              <a:buFont typeface="Wingdings" pitchFamily="2" charset="2"/>
              <a:buChar char="§"/>
            </a:pPr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692696"/>
            <a:ext cx="72728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3A63"/>
                </a:solidFill>
              </a:defRPr>
            </a:lvl1pPr>
          </a:lstStyle>
          <a:p>
            <a:pPr lvl="0"/>
            <a:r>
              <a:rPr lang="en-GB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412776"/>
            <a:ext cx="7931224" cy="4320480"/>
          </a:xfrm>
        </p:spPr>
        <p:txBody>
          <a:bodyPr/>
          <a:lstStyle>
            <a:lvl1pPr>
              <a:buClr>
                <a:srgbClr val="002060"/>
              </a:buClr>
              <a:defRPr lang="en-US" sz="2000" b="0" dirty="0" smtClean="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rgbClr val="002060"/>
              </a:buClr>
              <a:defRPr lang="en-US" sz="1800" dirty="0" smtClean="0">
                <a:solidFill>
                  <a:srgbClr val="454545"/>
                </a:solidFill>
                <a:latin typeface="+mn-lt"/>
              </a:defRPr>
            </a:lvl2pPr>
            <a:lvl3pPr>
              <a:buClr>
                <a:srgbClr val="002060"/>
              </a:buClr>
              <a:defRPr sz="1600" b="0"/>
            </a:lvl3pPr>
            <a:lvl4pPr>
              <a:buClr>
                <a:srgbClr val="002060"/>
              </a:buClr>
              <a:defRPr sz="1400" b="0"/>
            </a:lvl4pPr>
            <a:lvl5pPr>
              <a:buClr>
                <a:srgbClr val="002060"/>
              </a:buClr>
              <a:defRPr sz="1200" b="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692696"/>
            <a:ext cx="72728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solidFill>
                  <a:srgbClr val="003A63"/>
                </a:solidFill>
              </a:defRPr>
            </a:lvl1pPr>
          </a:lstStyle>
          <a:p>
            <a:pPr lvl="0"/>
            <a:r>
              <a:rPr lang="en-GB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0614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86FD44-8899-8D4E-9754-F1CA6449317E}" type="datetimeFigureOut">
              <a:rPr lang="en-US" smtClean="0"/>
              <a:t>03/02/19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D5D18B-6F7F-7646-A8E2-E29F65229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47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44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 full wif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-183515"/>
            <a:ext cx="7886700" cy="1325563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A FULL WIDTH TEXT</a:t>
            </a: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F3F160A-E2AB-4B43-9624-8FA6526A6132}" type="datetimeFigureOut">
              <a:rPr lang="fr-FR" smtClean="0"/>
              <a:t>03/02/19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882775"/>
            <a:ext cx="7886700" cy="1322065"/>
          </a:xfrm>
        </p:spPr>
        <p:txBody>
          <a:bodyPr>
            <a:noAutofit/>
          </a:bodyPr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A Company is a legal entity made up of an association of persons, be they natural, legal, or a mixture of both, for carrying on a commercial or industrial enterprise. Company members share a common purpose and unite in order to focus their various talents and organize their collectively available skills or resources to achieve specific, declared goals.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4399787" y="1086137"/>
            <a:ext cx="344428" cy="154296"/>
            <a:chOff x="5619563" y="1313895"/>
            <a:chExt cx="459237" cy="154296"/>
          </a:xfrm>
        </p:grpSpPr>
        <p:sp>
          <p:nvSpPr>
            <p:cNvPr id="10" name="Oval 9"/>
            <p:cNvSpPr/>
            <p:nvPr/>
          </p:nvSpPr>
          <p:spPr>
            <a:xfrm>
              <a:off x="5619563" y="1313895"/>
              <a:ext cx="142043" cy="15429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782599" y="1313895"/>
              <a:ext cx="142043" cy="15429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5936757" y="1313895"/>
              <a:ext cx="142043" cy="15429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3" name="Slide Number Placeholder 2"/>
          <p:cNvSpPr txBox="1">
            <a:spLocks/>
          </p:cNvSpPr>
          <p:nvPr userDrawn="1"/>
        </p:nvSpPr>
        <p:spPr>
          <a:xfrm>
            <a:off x="7126551" y="659053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928AE1-0B4F-4F99-BF23-C5EBB1678288}" type="slidenum">
              <a:rPr lang="fr-FR" sz="1050" smtClean="0"/>
              <a:pPr/>
              <a:t>‹#›</a:t>
            </a:fld>
            <a:endParaRPr lang="fr-FR" sz="105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08169" y="5610226"/>
            <a:ext cx="935831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10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484784"/>
            <a:ext cx="3240360" cy="410403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5" y="1484784"/>
            <a:ext cx="3384376" cy="410403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692696"/>
            <a:ext cx="72728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980530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5369" y="1340768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5369" y="1980530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692696"/>
            <a:ext cx="72728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3A63"/>
                </a:solidFill>
              </a:defRPr>
            </a:lvl1pPr>
          </a:lstStyle>
          <a:p>
            <a:pPr lvl="0"/>
            <a:r>
              <a:rPr lang="en-GB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692696"/>
            <a:ext cx="72728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3A63"/>
                </a:solidFill>
              </a:defRPr>
            </a:lvl1pPr>
          </a:lstStyle>
          <a:p>
            <a:pPr lvl="0"/>
            <a:r>
              <a:rPr lang="en-GB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208" y="1124744"/>
            <a:ext cx="3008313" cy="802010"/>
          </a:xfrm>
        </p:spPr>
        <p:txBody>
          <a:bodyPr anchor="b"/>
          <a:lstStyle>
            <a:lvl1pPr algn="l">
              <a:defRPr sz="2000" b="1">
                <a:solidFill>
                  <a:srgbClr val="003A6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6714" y="1124744"/>
            <a:ext cx="5111750" cy="456937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864" y="1916832"/>
            <a:ext cx="3008313" cy="37772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584577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3A6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4744"/>
            <a:ext cx="5486400" cy="33868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5131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2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692696"/>
            <a:ext cx="72728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9208" y="1412776"/>
            <a:ext cx="785921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lineLake"/>
          <p:cNvSpPr>
            <a:spLocks noChangeShapeType="1"/>
          </p:cNvSpPr>
          <p:nvPr/>
        </p:nvSpPr>
        <p:spPr bwMode="gray">
          <a:xfrm rot="-5400000">
            <a:off x="4572000" y="1665312"/>
            <a:ext cx="0" cy="9144000"/>
          </a:xfrm>
          <a:prstGeom prst="line">
            <a:avLst/>
          </a:prstGeom>
          <a:noFill/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Foliennummernplatzhalter 3"/>
          <p:cNvSpPr txBox="1">
            <a:spLocks noGrp="1"/>
          </p:cNvSpPr>
          <p:nvPr/>
        </p:nvSpPr>
        <p:spPr bwMode="auto">
          <a:xfrm>
            <a:off x="3852217" y="6600825"/>
            <a:ext cx="1439863" cy="179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de-AT" sz="800" dirty="0">
                <a:solidFill>
                  <a:srgbClr val="031451"/>
                </a:solidFill>
              </a:rPr>
              <a:t>Page </a:t>
            </a:r>
            <a:fld id="{B84AC5BA-C610-4C69-843B-A8D4622226AD}" type="slidenum">
              <a:rPr lang="de-AT" sz="800">
                <a:solidFill>
                  <a:srgbClr val="031451"/>
                </a:solidFill>
              </a:rPr>
              <a:pPr algn="ctr"/>
              <a:t>‹#›</a:t>
            </a:fld>
            <a:endParaRPr lang="de-AT" sz="800" dirty="0">
              <a:solidFill>
                <a:srgbClr val="031451"/>
              </a:solidFill>
            </a:endParaRPr>
          </a:p>
        </p:txBody>
      </p:sp>
      <p:pic>
        <p:nvPicPr>
          <p:cNvPr id="15" name="Picture 21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7" t="58952" r="2347"/>
          <a:stretch>
            <a:fillRect/>
          </a:stretch>
        </p:blipFill>
        <p:spPr bwMode="auto">
          <a:xfrm>
            <a:off x="-1588" y="0"/>
            <a:ext cx="9145588" cy="53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6551766"/>
            <a:ext cx="84969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aseline="0" dirty="0" smtClean="0">
                <a:solidFill>
                  <a:schemeClr val="bg1">
                    <a:lumMod val="50000"/>
                  </a:schemeClr>
                </a:solidFill>
              </a:rPr>
              <a:t>	 			</a:t>
            </a:r>
            <a:r>
              <a:rPr lang="en-GB" sz="1100" baseline="0" dirty="0" smtClean="0">
                <a:solidFill>
                  <a:schemeClr val="bg1">
                    <a:lumMod val="50000"/>
                  </a:schemeClr>
                </a:solidFill>
              </a:rPr>
              <a:t>Dr </a:t>
            </a:r>
            <a:r>
              <a:rPr lang="en-GB" sz="1100" baseline="0" dirty="0" smtClean="0">
                <a:solidFill>
                  <a:schemeClr val="bg1">
                    <a:lumMod val="50000"/>
                  </a:schemeClr>
                </a:solidFill>
              </a:rPr>
              <a:t>Ariane Chapelle, 2019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003A6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3145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3145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3145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3145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3145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3145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3145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3145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§"/>
        <a:defRPr lang="en-US" sz="2000" b="0" dirty="0" smtClean="0">
          <a:solidFill>
            <a:srgbClr val="45454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Char char="–"/>
        <a:defRPr sz="1800">
          <a:solidFill>
            <a:srgbClr val="454545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Arial" charset="0"/>
        <a:buChar char="−"/>
        <a:defRPr sz="1600">
          <a:solidFill>
            <a:srgbClr val="454545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Arial" charset="0"/>
        <a:buChar char="−"/>
        <a:defRPr sz="1400">
          <a:solidFill>
            <a:srgbClr val="454545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Arial" charset="0"/>
        <a:buChar char="−"/>
        <a:defRPr sz="1200">
          <a:solidFill>
            <a:srgbClr val="45454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1232C"/>
        </a:buClr>
        <a:buFont typeface="Arial" charset="0"/>
        <a:buChar char="−"/>
        <a:defRPr sz="2400">
          <a:solidFill>
            <a:srgbClr val="03145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1232C"/>
        </a:buClr>
        <a:buFont typeface="Arial" charset="0"/>
        <a:buChar char="−"/>
        <a:defRPr sz="2400">
          <a:solidFill>
            <a:srgbClr val="03145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1232C"/>
        </a:buClr>
        <a:buFont typeface="Arial" charset="0"/>
        <a:buChar char="−"/>
        <a:defRPr sz="2400">
          <a:solidFill>
            <a:srgbClr val="03145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1232C"/>
        </a:buClr>
        <a:buFont typeface="Arial" charset="0"/>
        <a:buChar char="−"/>
        <a:defRPr sz="2400">
          <a:solidFill>
            <a:srgbClr val="03145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diagramLayout" Target="../diagrams/layout4.xml"/><Relationship Id="rId12" Type="http://schemas.openxmlformats.org/officeDocument/2006/relationships/diagramQuickStyle" Target="../diagrams/quickStyle4.xml"/><Relationship Id="rId13" Type="http://schemas.openxmlformats.org/officeDocument/2006/relationships/diagramColors" Target="../diagrams/colors4.xml"/><Relationship Id="rId14" Type="http://schemas.microsoft.com/office/2007/relationships/diagramDrawing" Target="../diagrams/drawing4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3.xml"/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23.jpe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diagramData" Target="../diagrams/data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26.jpg"/><Relationship Id="rId3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4701"/>
            <a:ext cx="7772400" cy="262927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SFRA Colloquium</a:t>
            </a:r>
            <a:br>
              <a:rPr lang="en-US" dirty="0" smtClean="0"/>
            </a:b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smtClean="0"/>
              <a:t>Recent trends in Operational Risk 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552" y="3901924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Dr. Ariane Chapelle</a:t>
            </a: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Edinburgh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February 4, 2019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699037"/>
              </p:ext>
            </p:extLst>
          </p:nvPr>
        </p:nvGraphicFramePr>
        <p:xfrm>
          <a:off x="528638" y="1412875"/>
          <a:ext cx="7931150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 Extreme losses - Illustration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662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091" b="-25091"/>
          <a:stretch>
            <a:fillRect/>
          </a:stretch>
        </p:blipFill>
        <p:spPr>
          <a:xfrm>
            <a:off x="539552" y="1267951"/>
            <a:ext cx="8064896" cy="4393297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80920" cy="504056"/>
          </a:xfrm>
        </p:spPr>
        <p:txBody>
          <a:bodyPr/>
          <a:lstStyle/>
          <a:p>
            <a:r>
              <a:rPr lang="en-US" dirty="0" smtClean="0"/>
              <a:t>ORM Strengths and Weaknesses: CRO survey 2017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5661248"/>
            <a:ext cx="7142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The Future of Operational Risk, ORX / McKinsey, May 2017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3989607" y="2788759"/>
            <a:ext cx="4614841" cy="883567"/>
          </a:xfrm>
          <a:prstGeom prst="ellipse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76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3" y="692696"/>
            <a:ext cx="8175925" cy="72008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200" dirty="0" smtClean="0"/>
              <a:t>Operational Risk is increasing (and new technologies are scary)</a:t>
            </a:r>
            <a:endParaRPr lang="en-US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462" b="-9462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673854" y="5910436"/>
            <a:ext cx="3846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/>
              <a:t>CRO Survey 2018 (ORX – McKinsey)</a:t>
            </a:r>
          </a:p>
        </p:txBody>
      </p:sp>
    </p:spTree>
    <p:extLst>
      <p:ext uri="{BB962C8B-B14F-4D97-AF65-F5344CB8AC3E}">
        <p14:creationId xmlns:p14="http://schemas.microsoft.com/office/powerpoint/2010/main" val="333958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 </a:t>
            </a:r>
            <a:r>
              <a:rPr lang="en-GB" dirty="0"/>
              <a:t>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03648" y="3356992"/>
            <a:ext cx="6552728" cy="1295400"/>
          </a:xfrm>
        </p:spPr>
        <p:txBody>
          <a:bodyPr/>
          <a:lstStyle/>
          <a:p>
            <a:r>
              <a:rPr lang="en-GB" dirty="0" smtClean="0"/>
              <a:t>Model types for operational risk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7876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1420166"/>
              </p:ext>
            </p:extLst>
          </p:nvPr>
        </p:nvGraphicFramePr>
        <p:xfrm>
          <a:off x="529208" y="1594187"/>
          <a:ext cx="769958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9208" y="818014"/>
            <a:ext cx="8298548" cy="432048"/>
          </a:xfrm>
        </p:spPr>
        <p:txBody>
          <a:bodyPr/>
          <a:lstStyle/>
          <a:p>
            <a:r>
              <a:rPr lang="en-US" dirty="0" smtClean="0"/>
              <a:t>Model types in AMA context (current)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981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OR model: a mix of distributions and inputs</a:t>
            </a:r>
            <a:endParaRPr lang="en-GB" dirty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08124"/>
            <a:ext cx="7846516" cy="534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19263" y="2132731"/>
            <a:ext cx="7156450" cy="4098925"/>
            <a:chOff x="1083" y="1490"/>
            <a:chExt cx="4508" cy="2582"/>
          </a:xfrm>
        </p:grpSpPr>
        <p:sp>
          <p:nvSpPr>
            <p:cNvPr id="33799" name="Rectangle 5"/>
            <p:cNvSpPr>
              <a:spLocks noChangeArrowheads="1"/>
            </p:cNvSpPr>
            <p:nvPr/>
          </p:nvSpPr>
          <p:spPr bwMode="auto">
            <a:xfrm>
              <a:off x="2426" y="2307"/>
              <a:ext cx="2223" cy="444"/>
            </a:xfrm>
            <a:prstGeom prst="rect">
              <a:avLst/>
            </a:prstGeom>
            <a:solidFill>
              <a:srgbClr val="F0E7C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1600" dirty="0">
                  <a:latin typeface="+mn-lt"/>
                </a:rPr>
                <a:t>Best modeled with </a:t>
              </a:r>
            </a:p>
            <a:p>
              <a:pPr algn="ctr"/>
              <a:r>
                <a:rPr lang="en-US" sz="1600" dirty="0">
                  <a:latin typeface="+mn-lt"/>
                </a:rPr>
                <a:t>external loss data and scenario analysis</a:t>
              </a:r>
            </a:p>
          </p:txBody>
        </p:sp>
        <p:sp>
          <p:nvSpPr>
            <p:cNvPr id="33800" name="Rectangle 6"/>
            <p:cNvSpPr>
              <a:spLocks noChangeArrowheads="1"/>
            </p:cNvSpPr>
            <p:nvPr/>
          </p:nvSpPr>
          <p:spPr bwMode="auto">
            <a:xfrm>
              <a:off x="4286" y="2972"/>
              <a:ext cx="1305" cy="514"/>
            </a:xfrm>
            <a:prstGeom prst="rect">
              <a:avLst/>
            </a:prstGeom>
            <a:solidFill>
              <a:srgbClr val="F0E7C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fr-CH" sz="1600" dirty="0">
                  <a:latin typeface="+mn-lt"/>
                </a:rPr>
                <a:t>Best modeled with scenario analysis and stress testing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33801" name="Rectangle 7"/>
            <p:cNvSpPr>
              <a:spLocks noChangeArrowheads="1"/>
            </p:cNvSpPr>
            <p:nvPr/>
          </p:nvSpPr>
          <p:spPr bwMode="auto">
            <a:xfrm>
              <a:off x="1383" y="1490"/>
              <a:ext cx="1406" cy="403"/>
            </a:xfrm>
            <a:prstGeom prst="rect">
              <a:avLst/>
            </a:prstGeom>
            <a:solidFill>
              <a:srgbClr val="F0E7C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fr-CH" sz="1600" dirty="0">
                  <a:latin typeface="+mn-lt"/>
                </a:rPr>
                <a:t>Best modeled with internal loss data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33802" name="Line 8"/>
            <p:cNvSpPr>
              <a:spLocks noChangeShapeType="1"/>
            </p:cNvSpPr>
            <p:nvPr/>
          </p:nvSpPr>
          <p:spPr bwMode="auto">
            <a:xfrm flipH="1">
              <a:off x="1083" y="1891"/>
              <a:ext cx="1006" cy="172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33803" name="Line 9"/>
            <p:cNvSpPr>
              <a:spLocks noChangeShapeType="1"/>
            </p:cNvSpPr>
            <p:nvPr/>
          </p:nvSpPr>
          <p:spPr bwMode="auto">
            <a:xfrm flipH="1">
              <a:off x="2569" y="2751"/>
              <a:ext cx="940" cy="117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33804" name="Line 10"/>
            <p:cNvSpPr>
              <a:spLocks noChangeShapeType="1"/>
            </p:cNvSpPr>
            <p:nvPr/>
          </p:nvSpPr>
          <p:spPr bwMode="auto">
            <a:xfrm flipH="1">
              <a:off x="4136" y="3486"/>
              <a:ext cx="785" cy="453"/>
            </a:xfrm>
            <a:prstGeom prst="line">
              <a:avLst/>
            </a:prstGeom>
            <a:noFill/>
            <a:ln w="2095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 lIns="0" tIns="0" rIns="0" bIns="0" anchor="ctr">
              <a:spAutoFit/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33805" name="Line 11"/>
            <p:cNvSpPr>
              <a:spLocks noChangeShapeType="1"/>
            </p:cNvSpPr>
            <p:nvPr/>
          </p:nvSpPr>
          <p:spPr bwMode="auto">
            <a:xfrm>
              <a:off x="2168" y="3656"/>
              <a:ext cx="0" cy="41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GB" dirty="0">
                <a:latin typeface="+mn-lt"/>
              </a:endParaRPr>
            </a:p>
          </p:txBody>
        </p:sp>
        <p:sp>
          <p:nvSpPr>
            <p:cNvPr id="33806" name="Line 12"/>
            <p:cNvSpPr>
              <a:spLocks noChangeShapeType="1"/>
            </p:cNvSpPr>
            <p:nvPr/>
          </p:nvSpPr>
          <p:spPr bwMode="auto">
            <a:xfrm>
              <a:off x="3768" y="3648"/>
              <a:ext cx="0" cy="41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endParaRPr lang="en-GB" dirty="0">
                <a:latin typeface="+mn-lt"/>
              </a:endParaRPr>
            </a:p>
          </p:txBody>
        </p:sp>
      </p:grpSp>
      <p:sp>
        <p:nvSpPr>
          <p:cNvPr id="33798" name="Rectangle 13"/>
          <p:cNvSpPr>
            <a:spLocks noChangeArrowheads="1"/>
          </p:cNvSpPr>
          <p:nvPr/>
        </p:nvSpPr>
        <p:spPr bwMode="auto">
          <a:xfrm>
            <a:off x="189856" y="6237312"/>
            <a:ext cx="8630616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rgbClr val="F5910B"/>
              </a:buClr>
            </a:pPr>
            <a:r>
              <a:rPr lang="fr-FR" sz="1400" b="1" dirty="0">
                <a:solidFill>
                  <a:srgbClr val="000000"/>
                </a:solidFill>
                <a:latin typeface="+mn-lt"/>
              </a:rPr>
              <a:t>Source: Chapelle, Crama, Hübner and Peters, </a:t>
            </a:r>
            <a:r>
              <a:rPr lang="fr-FR" sz="1400" b="1" dirty="0" smtClean="0">
                <a:solidFill>
                  <a:srgbClr val="000000"/>
                </a:solidFill>
                <a:latin typeface="+mn-lt"/>
              </a:rPr>
              <a:t>Journal of </a:t>
            </a:r>
            <a:r>
              <a:rPr lang="fr-FR" sz="1400" b="1" dirty="0" err="1" smtClean="0">
                <a:solidFill>
                  <a:srgbClr val="000000"/>
                </a:solidFill>
                <a:latin typeface="+mn-lt"/>
              </a:rPr>
              <a:t>Banking</a:t>
            </a:r>
            <a:r>
              <a:rPr lang="fr-FR" sz="1400" b="1" dirty="0" smtClean="0">
                <a:solidFill>
                  <a:srgbClr val="000000"/>
                </a:solidFill>
                <a:latin typeface="+mn-lt"/>
              </a:rPr>
              <a:t> and Finance, 2008</a:t>
            </a:r>
            <a:endParaRPr lang="fr-FR" sz="1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6" name="Slide Number Placeholder 5"/>
          <p:cNvSpPr txBox="1">
            <a:spLocks/>
          </p:cNvSpPr>
          <p:nvPr/>
        </p:nvSpPr>
        <p:spPr>
          <a:xfrm>
            <a:off x="8705850" y="6453336"/>
            <a:ext cx="427038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eaLnBrk="0" fontAlgn="auto" hangingPunct="0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D8F82B3E-76EA-D240-A130-6654FC50CAF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497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496944" cy="432048"/>
          </a:xfrm>
        </p:spPr>
        <p:txBody>
          <a:bodyPr/>
          <a:lstStyle/>
          <a:p>
            <a:r>
              <a:rPr lang="en-GB" sz="2200" dirty="0" smtClean="0"/>
              <a:t>AMA: Use of four components into modelling (case study)</a:t>
            </a:r>
            <a:endParaRPr lang="en-GB" sz="2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483768" y="1844824"/>
            <a:ext cx="6264696" cy="3528392"/>
            <a:chOff x="1259632" y="1844824"/>
            <a:chExt cx="7128792" cy="3744416"/>
          </a:xfrm>
        </p:grpSpPr>
        <p:sp>
          <p:nvSpPr>
            <p:cNvPr id="6" name="Freeform 5"/>
            <p:cNvSpPr/>
            <p:nvPr/>
          </p:nvSpPr>
          <p:spPr>
            <a:xfrm>
              <a:off x="1259632" y="2132856"/>
              <a:ext cx="5834129" cy="3429546"/>
            </a:xfrm>
            <a:custGeom>
              <a:avLst/>
              <a:gdLst>
                <a:gd name="connsiteX0" fmla="*/ 0 w 5834129"/>
                <a:gd name="connsiteY0" fmla="*/ 3429546 h 3429546"/>
                <a:gd name="connsiteX1" fmla="*/ 798490 w 5834129"/>
                <a:gd name="connsiteY1" fmla="*/ 3765 h 3429546"/>
                <a:gd name="connsiteX2" fmla="*/ 1442434 w 5834129"/>
                <a:gd name="connsiteY2" fmla="*/ 2772723 h 3429546"/>
                <a:gd name="connsiteX3" fmla="*/ 5834129 w 5834129"/>
                <a:gd name="connsiteY3" fmla="*/ 3416667 h 3429546"/>
                <a:gd name="connsiteX4" fmla="*/ 5834129 w 5834129"/>
                <a:gd name="connsiteY4" fmla="*/ 3416667 h 3429546"/>
                <a:gd name="connsiteX5" fmla="*/ 5834129 w 5834129"/>
                <a:gd name="connsiteY5" fmla="*/ 3416667 h 342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34129" h="3429546">
                  <a:moveTo>
                    <a:pt x="0" y="3429546"/>
                  </a:moveTo>
                  <a:cubicBezTo>
                    <a:pt x="279042" y="1771391"/>
                    <a:pt x="558084" y="113236"/>
                    <a:pt x="798490" y="3765"/>
                  </a:cubicBezTo>
                  <a:cubicBezTo>
                    <a:pt x="1038896" y="-105706"/>
                    <a:pt x="603161" y="2203906"/>
                    <a:pt x="1442434" y="2772723"/>
                  </a:cubicBezTo>
                  <a:cubicBezTo>
                    <a:pt x="2281707" y="3341540"/>
                    <a:pt x="5834129" y="3416667"/>
                    <a:pt x="5834129" y="3416667"/>
                  </a:cubicBezTo>
                  <a:lnTo>
                    <a:pt x="5834129" y="3416667"/>
                  </a:lnTo>
                  <a:lnTo>
                    <a:pt x="5834129" y="3416667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1259632" y="1844824"/>
              <a:ext cx="0" cy="37444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259632" y="5562402"/>
              <a:ext cx="712879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ounded Rectangle 11"/>
          <p:cNvSpPr/>
          <p:nvPr/>
        </p:nvSpPr>
        <p:spPr>
          <a:xfrm>
            <a:off x="179512" y="2420888"/>
            <a:ext cx="1872208" cy="952721"/>
          </a:xfrm>
          <a:prstGeom prst="roundRect">
            <a:avLst/>
          </a:prstGeom>
          <a:solidFill>
            <a:srgbClr val="2A99D3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Internal Loss Data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251520" y="3988447"/>
            <a:ext cx="1944216" cy="952721"/>
          </a:xfrm>
          <a:prstGeom prst="roundRect">
            <a:avLst/>
          </a:prstGeom>
          <a:solidFill>
            <a:srgbClr val="2A99D3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RCSA (frequency assessment of control failures)</a:t>
            </a:r>
            <a:endParaRPr lang="en-GB" sz="1600" dirty="0"/>
          </a:p>
        </p:txBody>
      </p:sp>
      <p:sp>
        <p:nvSpPr>
          <p:cNvPr id="15" name="Rectangle 14"/>
          <p:cNvSpPr/>
          <p:nvPr/>
        </p:nvSpPr>
        <p:spPr>
          <a:xfrm>
            <a:off x="611560" y="3733650"/>
            <a:ext cx="1008112" cy="25479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BEICF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3967128" y="1679855"/>
            <a:ext cx="432048" cy="4104456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76248" y="1196752"/>
            <a:ext cx="9829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2">
                    <a:lumMod val="25000"/>
                  </a:schemeClr>
                </a:solidFill>
              </a:rPr>
              <a:t>BODY</a:t>
            </a:r>
            <a:endParaRPr lang="en-GB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68149" y="1500963"/>
            <a:ext cx="811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2">
                    <a:lumMod val="25000"/>
                  </a:schemeClr>
                </a:solidFill>
              </a:rPr>
              <a:t>TAIL</a:t>
            </a:r>
            <a:endParaRPr lang="en-GB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1" name="Curved Up Arrow 20"/>
          <p:cNvSpPr/>
          <p:nvPr/>
        </p:nvSpPr>
        <p:spPr>
          <a:xfrm>
            <a:off x="1403648" y="4941168"/>
            <a:ext cx="2016224" cy="720080"/>
          </a:xfrm>
          <a:prstGeom prst="curvedUp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Curved Left Arrow 23"/>
          <p:cNvSpPr/>
          <p:nvPr/>
        </p:nvSpPr>
        <p:spPr>
          <a:xfrm rot="16200000">
            <a:off x="1873612" y="532150"/>
            <a:ext cx="1051284" cy="2726189"/>
          </a:xfrm>
          <a:prstGeom prst="curvedLef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58862" y="2449743"/>
            <a:ext cx="150440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2">
                    <a:lumMod val="25000"/>
                  </a:schemeClr>
                </a:solidFill>
              </a:rPr>
              <a:t>Cut-off based on frequency threshold </a:t>
            </a:r>
            <a:endParaRPr lang="en-GB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Down Arrow Callout 30"/>
          <p:cNvSpPr/>
          <p:nvPr/>
        </p:nvSpPr>
        <p:spPr>
          <a:xfrm>
            <a:off x="6244001" y="3573016"/>
            <a:ext cx="1497777" cy="881519"/>
          </a:xfrm>
          <a:prstGeom prst="downArrowCallout">
            <a:avLst/>
          </a:prstGeom>
          <a:solidFill>
            <a:srgbClr val="2A99D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Scenarios</a:t>
            </a:r>
            <a:endParaRPr lang="en-GB" dirty="0"/>
          </a:p>
        </p:txBody>
      </p:sp>
      <p:sp>
        <p:nvSpPr>
          <p:cNvPr id="32" name="Down Arrow Callout 31"/>
          <p:cNvSpPr/>
          <p:nvPr/>
        </p:nvSpPr>
        <p:spPr>
          <a:xfrm>
            <a:off x="4259209" y="3573016"/>
            <a:ext cx="1886602" cy="864096"/>
          </a:xfrm>
          <a:prstGeom prst="downArrowCallout">
            <a:avLst/>
          </a:prstGeom>
          <a:solidFill>
            <a:srgbClr val="2A99D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External Loss Data (ORX)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844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Model-</a:t>
            </a:r>
            <a:r>
              <a:rPr lang="en-GB" dirty="0"/>
              <a:t>B</a:t>
            </a:r>
            <a:r>
              <a:rPr lang="en-GB" dirty="0" smtClean="0"/>
              <a:t>ased Scenarios: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03648" y="3356992"/>
            <a:ext cx="6552728" cy="1295400"/>
          </a:xfrm>
        </p:spPr>
        <p:txBody>
          <a:bodyPr/>
          <a:lstStyle/>
          <a:p>
            <a:r>
              <a:rPr lang="en-GB" dirty="0" smtClean="0"/>
              <a:t>Structured Scenario Assessment </a:t>
            </a:r>
          </a:p>
          <a:p>
            <a:r>
              <a:rPr lang="en-GB" dirty="0" smtClean="0"/>
              <a:t>&amp;</a:t>
            </a:r>
            <a:endParaRPr lang="en-GB" dirty="0"/>
          </a:p>
          <a:p>
            <a:r>
              <a:rPr lang="en-GB" dirty="0" smtClean="0"/>
              <a:t> Factor modelling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388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968"/>
            <a:ext cx="8229600" cy="486359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Structured Scenario Assessment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121415"/>
              </p:ext>
            </p:extLst>
          </p:nvPr>
        </p:nvGraphicFramePr>
        <p:xfrm>
          <a:off x="457200" y="1475619"/>
          <a:ext cx="8003232" cy="4378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7650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9508" y="1342570"/>
            <a:ext cx="5376874" cy="501355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700" dirty="0" smtClean="0"/>
              <a:t>Scenario: data leakage from internal staff</a:t>
            </a:r>
          </a:p>
          <a:p>
            <a:pPr>
              <a:lnSpc>
                <a:spcPct val="120000"/>
              </a:lnSpc>
            </a:pPr>
            <a:r>
              <a:rPr lang="en-GB" sz="1700" dirty="0" smtClean="0"/>
              <a:t>Four conditions: </a:t>
            </a:r>
            <a:endParaRPr lang="en-GB" sz="1700" dirty="0"/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GB" sz="1700" dirty="0"/>
              <a:t>Rogue staff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GB" sz="1700" dirty="0" smtClean="0"/>
              <a:t>Access to information</a:t>
            </a:r>
            <a:endParaRPr lang="en-GB" sz="1700" dirty="0"/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GB" sz="1700" dirty="0"/>
              <a:t>Capacity to exit information </a:t>
            </a:r>
            <a:endParaRPr lang="en-GB" sz="1700" dirty="0" smtClean="0"/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GB" sz="1700" dirty="0" smtClean="0"/>
              <a:t>Buyer</a:t>
            </a:r>
            <a:endParaRPr lang="en-GB" sz="1700" dirty="0"/>
          </a:p>
          <a:p>
            <a:pPr>
              <a:lnSpc>
                <a:spcPct val="120000"/>
              </a:lnSpc>
            </a:pPr>
            <a:r>
              <a:rPr lang="en-GB" sz="1700" dirty="0"/>
              <a:t>Probability assessment:</a:t>
            </a:r>
          </a:p>
          <a:p>
            <a:pPr marL="803275" lvl="1">
              <a:lnSpc>
                <a:spcPct val="120000"/>
              </a:lnSpc>
            </a:pPr>
            <a:r>
              <a:rPr lang="en-GB" sz="1700" dirty="0" smtClean="0"/>
              <a:t>Market </a:t>
            </a:r>
            <a:r>
              <a:rPr lang="en-GB" sz="1700" dirty="0" smtClean="0"/>
              <a:t>data, business </a:t>
            </a:r>
            <a:r>
              <a:rPr lang="en-GB" sz="1700" dirty="0" smtClean="0"/>
              <a:t>data + judgment</a:t>
            </a:r>
            <a:endParaRPr lang="en-GB" sz="1700" dirty="0"/>
          </a:p>
          <a:p>
            <a:pPr marL="803275" lvl="1">
              <a:lnSpc>
                <a:spcPct val="120000"/>
              </a:lnSpc>
            </a:pPr>
            <a:r>
              <a:rPr lang="en-GB" sz="1700" dirty="0" smtClean="0"/>
              <a:t>Lowest </a:t>
            </a:r>
            <a:r>
              <a:rPr lang="en-GB" sz="1700" dirty="0" smtClean="0"/>
              <a:t>probability </a:t>
            </a:r>
            <a:r>
              <a:rPr lang="en-GB" sz="1700" dirty="0" smtClean="0"/>
              <a:t>band (independence)= </a:t>
            </a:r>
            <a:r>
              <a:rPr lang="en-GB" sz="1700" dirty="0"/>
              <a:t>P1 </a:t>
            </a:r>
            <a:r>
              <a:rPr lang="en-US" altLang="ja-JP" sz="1700" dirty="0"/>
              <a:t>×</a:t>
            </a:r>
            <a:r>
              <a:rPr lang="en-GB" sz="1700" dirty="0"/>
              <a:t> P2 </a:t>
            </a:r>
            <a:r>
              <a:rPr lang="en-US" altLang="ja-JP" sz="1700" dirty="0"/>
              <a:t>×</a:t>
            </a:r>
            <a:r>
              <a:rPr lang="en-GB" sz="1700" dirty="0"/>
              <a:t> P3 </a:t>
            </a:r>
            <a:r>
              <a:rPr lang="en-US" altLang="ja-JP" sz="1700" dirty="0"/>
              <a:t>×</a:t>
            </a:r>
            <a:r>
              <a:rPr lang="en-GB" sz="1700" dirty="0"/>
              <a:t> </a:t>
            </a:r>
            <a:r>
              <a:rPr lang="en-GB" sz="1700" dirty="0" smtClean="0"/>
              <a:t>P4</a:t>
            </a:r>
          </a:p>
          <a:p>
            <a:pPr>
              <a:lnSpc>
                <a:spcPct val="120000"/>
              </a:lnSpc>
            </a:pPr>
            <a:r>
              <a:rPr lang="en-GB" sz="1700" b="1" dirty="0" smtClean="0"/>
              <a:t>Exposure: </a:t>
            </a:r>
            <a:r>
              <a:rPr lang="en-GB" sz="1700" b="1" dirty="0" smtClean="0"/>
              <a:t>P = 1 </a:t>
            </a:r>
            <a:r>
              <a:rPr lang="en-GB" sz="1700" b="1" dirty="0" smtClean="0"/>
              <a:t>for a firm of 40,000 </a:t>
            </a:r>
            <a:r>
              <a:rPr lang="en-GB" sz="1700" b="1" dirty="0" smtClean="0"/>
              <a:t>employees</a:t>
            </a:r>
            <a:endParaRPr lang="en-GB" sz="1700" b="1" dirty="0" smtClean="0"/>
          </a:p>
          <a:p>
            <a:pPr>
              <a:lnSpc>
                <a:spcPct val="120000"/>
              </a:lnSpc>
            </a:pPr>
            <a:r>
              <a:rPr lang="en-GB" sz="1700" dirty="0" smtClean="0"/>
              <a:t>In reality: probabilities / risk factors are interdependent </a:t>
            </a:r>
          </a:p>
          <a:p>
            <a:pPr>
              <a:lnSpc>
                <a:spcPct val="120000"/>
              </a:lnSpc>
            </a:pPr>
            <a:endParaRPr lang="en-GB" sz="17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508" y="574330"/>
            <a:ext cx="7272808" cy="432048"/>
          </a:xfrm>
        </p:spPr>
        <p:txBody>
          <a:bodyPr>
            <a:normAutofit/>
          </a:bodyPr>
          <a:lstStyle/>
          <a:p>
            <a:r>
              <a:rPr lang="en-GB" sz="2200" b="1" dirty="0" smtClean="0"/>
              <a:t>FTA: the Importance of Exposure - Illustration</a:t>
            </a:r>
            <a:endParaRPr lang="en-GB" sz="2200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486" y="1006378"/>
            <a:ext cx="3778194" cy="53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55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1160"/>
            <a:ext cx="8229600" cy="452324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Operational Risk Scope and Drivers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Loss Events: Features and Challenges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Types of Models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Recent Developments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Food for Thought</a:t>
            </a:r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endParaRPr lang="en-US" dirty="0" smtClean="0"/>
          </a:p>
          <a:p>
            <a:pPr marL="1257300" lvl="2" indent="-342900">
              <a:lnSpc>
                <a:spcPct val="150000"/>
              </a:lnSpc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3076"/>
            <a:ext cx="8229600" cy="606891"/>
          </a:xfrm>
        </p:spPr>
        <p:txBody>
          <a:bodyPr>
            <a:normAutofit/>
          </a:bodyPr>
          <a:lstStyle/>
          <a:p>
            <a:r>
              <a:rPr lang="en-US" dirty="0" smtClean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335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itle 2"/>
          <p:cNvSpPr>
            <a:spLocks noGrp="1"/>
          </p:cNvSpPr>
          <p:nvPr>
            <p:ph type="title"/>
          </p:nvPr>
        </p:nvSpPr>
        <p:spPr>
          <a:xfrm>
            <a:off x="219487" y="548293"/>
            <a:ext cx="7272337" cy="431800"/>
          </a:xfrm>
          <a:ln/>
        </p:spPr>
        <p:txBody>
          <a:bodyPr/>
          <a:lstStyle/>
          <a:p>
            <a:r>
              <a:rPr lang="en-US" sz="2200" dirty="0" smtClean="0">
                <a:latin typeface="Arial" charset="0"/>
              </a:rPr>
              <a:t>Scenario Structuring in Cyber Security</a:t>
            </a:r>
            <a:endParaRPr lang="en-US" sz="2200" dirty="0"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1772816"/>
            <a:ext cx="1152128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Filter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123728" y="2060848"/>
            <a:ext cx="1152128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Filter 2</a:t>
            </a:r>
          </a:p>
        </p:txBody>
      </p:sp>
      <p:sp>
        <p:nvSpPr>
          <p:cNvPr id="6" name="Rectangle 5"/>
          <p:cNvSpPr/>
          <p:nvPr/>
        </p:nvSpPr>
        <p:spPr>
          <a:xfrm>
            <a:off x="3059832" y="2492896"/>
            <a:ext cx="1152128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Filter 3</a:t>
            </a:r>
          </a:p>
        </p:txBody>
      </p:sp>
      <p:sp>
        <p:nvSpPr>
          <p:cNvPr id="7" name="Rectangle 6"/>
          <p:cNvSpPr/>
          <p:nvPr/>
        </p:nvSpPr>
        <p:spPr>
          <a:xfrm>
            <a:off x="5580112" y="3573016"/>
            <a:ext cx="1152128" cy="11521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Detect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8224" y="3933056"/>
            <a:ext cx="1152128" cy="11521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Destroy</a:t>
            </a:r>
          </a:p>
        </p:txBody>
      </p:sp>
      <p:sp>
        <p:nvSpPr>
          <p:cNvPr id="9" name="Can 8"/>
          <p:cNvSpPr/>
          <p:nvPr/>
        </p:nvSpPr>
        <p:spPr>
          <a:xfrm>
            <a:off x="4284663" y="3284538"/>
            <a:ext cx="1295400" cy="865187"/>
          </a:xfrm>
          <a:prstGeom prst="can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/>
              <a:t>Honey Pot</a:t>
            </a:r>
            <a:endParaRPr lang="en-US" sz="1600" dirty="0"/>
          </a:p>
        </p:txBody>
      </p:sp>
      <p:sp>
        <p:nvSpPr>
          <p:cNvPr id="10" name="Can 9"/>
          <p:cNvSpPr/>
          <p:nvPr/>
        </p:nvSpPr>
        <p:spPr>
          <a:xfrm>
            <a:off x="3419475" y="4365625"/>
            <a:ext cx="1008063" cy="719138"/>
          </a:xfrm>
          <a:prstGeom prst="can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 smtClean="0"/>
              <a:t>Core Data 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7596336" y="4437112"/>
            <a:ext cx="1152128" cy="11521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Back-up</a:t>
            </a:r>
          </a:p>
        </p:txBody>
      </p:sp>
      <p:pic>
        <p:nvPicPr>
          <p:cNvPr id="146454" name="Picture 11" descr="people-cl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9477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>
            <a:stCxn id="9" idx="3"/>
          </p:cNvCxnSpPr>
          <p:nvPr/>
        </p:nvCxnSpPr>
        <p:spPr>
          <a:xfrm flipH="1">
            <a:off x="4427538" y="4149725"/>
            <a:ext cx="504825" cy="431800"/>
          </a:xfrm>
          <a:prstGeom prst="line">
            <a:avLst/>
          </a:prstGeom>
          <a:ln w="381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ight Brace 14"/>
          <p:cNvSpPr/>
          <p:nvPr/>
        </p:nvSpPr>
        <p:spPr>
          <a:xfrm rot="17903484">
            <a:off x="7014370" y="1786731"/>
            <a:ext cx="798512" cy="3571875"/>
          </a:xfrm>
          <a:prstGeom prst="rightBrace">
            <a:avLst/>
          </a:prstGeom>
          <a:noFill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46457" name="TextBox 15"/>
          <p:cNvSpPr txBox="1">
            <a:spLocks noChangeArrowheads="1"/>
          </p:cNvSpPr>
          <p:nvPr/>
        </p:nvSpPr>
        <p:spPr bwMode="auto">
          <a:xfrm>
            <a:off x="6372225" y="2492375"/>
            <a:ext cx="2544286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Resilience and recovery</a:t>
            </a:r>
          </a:p>
        </p:txBody>
      </p:sp>
      <p:sp>
        <p:nvSpPr>
          <p:cNvPr id="17" name="Right Brace 16"/>
          <p:cNvSpPr/>
          <p:nvPr/>
        </p:nvSpPr>
        <p:spPr>
          <a:xfrm rot="17903484">
            <a:off x="3052763" y="179387"/>
            <a:ext cx="800100" cy="357187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6459" name="TextBox 17"/>
          <p:cNvSpPr txBox="1">
            <a:spLocks noChangeArrowheads="1"/>
          </p:cNvSpPr>
          <p:nvPr/>
        </p:nvSpPr>
        <p:spPr bwMode="auto">
          <a:xfrm>
            <a:off x="3708400" y="1268413"/>
            <a:ext cx="1245052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Prevention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1865643" y="3198701"/>
            <a:ext cx="611430" cy="6428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19487" y="3857258"/>
            <a:ext cx="2555460" cy="2308324"/>
          </a:xfrm>
          <a:prstGeom prst="rect">
            <a:avLst/>
          </a:prstGeom>
          <a:noFill/>
          <a:ln>
            <a:solidFill>
              <a:srgbClr val="1F497D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dirty="0" smtClean="0"/>
              <a:t>Range of L – M – H probability of each control failing </a:t>
            </a:r>
          </a:p>
          <a:p>
            <a:r>
              <a:rPr lang="en-US" sz="1800" b="0" dirty="0" smtClean="0"/>
              <a:t>Run simulations of different possible combination: LLL to HHH probability of failures</a:t>
            </a:r>
            <a:endParaRPr lang="en-US" sz="1800" b="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2613794" y="3664699"/>
            <a:ext cx="909305" cy="62719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924982" y="2923344"/>
            <a:ext cx="837843" cy="9339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3742588" y="5091571"/>
            <a:ext cx="20052" cy="365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770571" y="5467889"/>
            <a:ext cx="2261960" cy="64633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0" dirty="0" smtClean="0"/>
              <a:t>L-M-H range of data corrupted or stolen</a:t>
            </a:r>
            <a:endParaRPr lang="en-US" sz="1800" b="0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5800737" y="4695174"/>
            <a:ext cx="53960" cy="4635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5173631" y="5158690"/>
            <a:ext cx="1348279" cy="92333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800" b="0"/>
            </a:lvl1pPr>
          </a:lstStyle>
          <a:p>
            <a:r>
              <a:rPr lang="en-US" dirty="0"/>
              <a:t>Time to detection (L-M-H)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7211727" y="5299809"/>
            <a:ext cx="376264" cy="2508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6516216" y="5517232"/>
            <a:ext cx="1348279" cy="646331"/>
          </a:xfrm>
          <a:prstGeom prst="rect">
            <a:avLst/>
          </a:prstGeom>
          <a:noFill/>
          <a:ln>
            <a:solidFill>
              <a:srgbClr val="3C8C93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800" b="0"/>
            </a:lvl1pPr>
          </a:lstStyle>
          <a:p>
            <a:r>
              <a:rPr lang="en-US" dirty="0" smtClean="0"/>
              <a:t>Volume of data lost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756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9207" y="1412776"/>
            <a:ext cx="8131751" cy="1843127"/>
          </a:xfrm>
        </p:spPr>
        <p:txBody>
          <a:bodyPr/>
          <a:lstStyle/>
          <a:p>
            <a:r>
              <a:rPr lang="en-US" dirty="0" smtClean="0"/>
              <a:t>Decomposition into reputation components:</a:t>
            </a:r>
          </a:p>
          <a:p>
            <a:pPr lvl="1"/>
            <a:r>
              <a:rPr lang="en-US" dirty="0" smtClean="0"/>
              <a:t>Reputation to whom (stakeholders)</a:t>
            </a:r>
          </a:p>
          <a:p>
            <a:pPr lvl="1"/>
            <a:r>
              <a:rPr lang="en-US" dirty="0" smtClean="0"/>
              <a:t>About what (services / price / ethics..)</a:t>
            </a:r>
          </a:p>
          <a:p>
            <a:pPr lvl="1"/>
            <a:r>
              <a:rPr lang="en-US" dirty="0" smtClean="0"/>
              <a:t>For which possible impact on future business ?</a:t>
            </a:r>
          </a:p>
          <a:p>
            <a:pPr lvl="2">
              <a:buFont typeface="Wingdings" charset="2"/>
              <a:buChar char="Ø"/>
            </a:pPr>
            <a:r>
              <a:rPr lang="en-US" sz="1800" dirty="0" smtClean="0"/>
              <a:t>Impacts elements to model 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Reputation Impact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9698" y="5007548"/>
            <a:ext cx="135116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Customer detriment </a:t>
            </a:r>
            <a:r>
              <a:rPr lang="en-US" dirty="0" smtClean="0">
                <a:solidFill>
                  <a:schemeClr val="accent6"/>
                </a:solidFill>
              </a:rPr>
              <a:t>&amp; </a:t>
            </a:r>
            <a:r>
              <a:rPr lang="en-US" dirty="0" smtClean="0">
                <a:solidFill>
                  <a:schemeClr val="accent6"/>
                </a:solidFill>
              </a:rPr>
              <a:t>fines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 flipV="1">
            <a:off x="1580861" y="4461690"/>
            <a:ext cx="1040396" cy="1007523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3"/>
          </p:cNvCxnSpPr>
          <p:nvPr/>
        </p:nvCxnSpPr>
        <p:spPr>
          <a:xfrm>
            <a:off x="1580861" y="5469213"/>
            <a:ext cx="324280" cy="812924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21257" y="4138525"/>
            <a:ext cx="33855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4638" y="6261740"/>
            <a:ext cx="35136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959811" y="3580143"/>
            <a:ext cx="782912" cy="74304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42723" y="3287397"/>
            <a:ext cx="183896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£ + reg. scrutiny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6" name="Straight Arrow Connector 15"/>
          <p:cNvCxnSpPr>
            <a:stCxn id="9" idx="3"/>
          </p:cNvCxnSpPr>
          <p:nvPr/>
        </p:nvCxnSpPr>
        <p:spPr>
          <a:xfrm flipV="1">
            <a:off x="2959811" y="4138525"/>
            <a:ext cx="782912" cy="18466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50816" y="3815359"/>
            <a:ext cx="247262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£ + loss of customer + loss of new business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20" name="Straight Arrow Connector 19"/>
          <p:cNvCxnSpPr>
            <a:stCxn id="9" idx="3"/>
          </p:cNvCxnSpPr>
          <p:nvPr/>
        </p:nvCxnSpPr>
        <p:spPr>
          <a:xfrm>
            <a:off x="2959811" y="4323191"/>
            <a:ext cx="782912" cy="486359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50815" y="4638216"/>
            <a:ext cx="193216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£ remediation + productivity loss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25" name="Straight Arrow Connector 24"/>
          <p:cNvCxnSpPr>
            <a:stCxn id="9" idx="3"/>
          </p:cNvCxnSpPr>
          <p:nvPr/>
        </p:nvCxnSpPr>
        <p:spPr>
          <a:xfrm>
            <a:off x="2959811" y="4323191"/>
            <a:ext cx="782912" cy="1284521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053599" y="3661471"/>
            <a:ext cx="209040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2D2D8A"/>
                </a:solidFill>
              </a:rPr>
              <a:t>Factors: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2D2D8A"/>
                </a:solidFill>
              </a:rPr>
              <a:t>Nature of events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2D2D8A"/>
                </a:solidFill>
              </a:rPr>
              <a:t>Communication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2D2D8A"/>
                </a:solidFill>
              </a:rPr>
              <a:t>Product / </a:t>
            </a:r>
            <a:r>
              <a:rPr lang="en-US" sz="1400" dirty="0" smtClean="0">
                <a:solidFill>
                  <a:srgbClr val="2D2D8A"/>
                </a:solidFill>
              </a:rPr>
              <a:t>brand</a:t>
            </a:r>
            <a:r>
              <a:rPr lang="en-US" sz="1400" dirty="0" smtClean="0">
                <a:solidFill>
                  <a:srgbClr val="2D2D8A"/>
                </a:solidFill>
              </a:rPr>
              <a:t>…</a:t>
            </a:r>
            <a:endParaRPr lang="en-US" sz="1400" dirty="0">
              <a:solidFill>
                <a:srgbClr val="2D2D8A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5581688" y="2719295"/>
            <a:ext cx="782912" cy="74304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5581688" y="3277677"/>
            <a:ext cx="782912" cy="18466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451340" y="2534629"/>
            <a:ext cx="30447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L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51501" y="3105065"/>
            <a:ext cx="35136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H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25175" y="5607712"/>
            <a:ext cx="193216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Bonus reduction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734088" y="5607712"/>
            <a:ext cx="782912" cy="28497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34088" y="5892682"/>
            <a:ext cx="717413" cy="25435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574901" y="5423046"/>
            <a:ext cx="167312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Loss of talents</a:t>
            </a:r>
            <a:endParaRPr lang="en-US" dirty="0">
              <a:solidFill>
                <a:srgbClr val="2D2D8A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517000" y="5917368"/>
            <a:ext cx="204485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D2D8A"/>
                </a:solidFill>
              </a:rPr>
              <a:t>Capacity to recruit </a:t>
            </a:r>
            <a:endParaRPr lang="en-US" dirty="0">
              <a:solidFill>
                <a:srgbClr val="2D2D8A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222304" y="3902385"/>
            <a:ext cx="782912" cy="28497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222304" y="4187355"/>
            <a:ext cx="782912" cy="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6222304" y="4187355"/>
            <a:ext cx="677323" cy="320502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855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7225" y="2034401"/>
            <a:ext cx="7878905" cy="1394600"/>
          </a:xfrm>
        </p:spPr>
        <p:txBody>
          <a:bodyPr/>
          <a:lstStyle/>
          <a:p>
            <a:r>
              <a:rPr lang="en-GB" dirty="0" smtClean="0"/>
              <a:t>Section 4: Recent Developments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979712" y="3356991"/>
            <a:ext cx="5256213" cy="142062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GB" dirty="0"/>
              <a:t>Artificial Intelligence </a:t>
            </a: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/>
              <a:t>f</a:t>
            </a:r>
            <a:r>
              <a:rPr lang="en-GB" dirty="0" smtClean="0"/>
              <a:t>or Risk </a:t>
            </a:r>
            <a:r>
              <a:rPr lang="en-GB" dirty="0"/>
              <a:t>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79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8228" y="1124745"/>
            <a:ext cx="8815772" cy="524944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1800" b="1" dirty="0" smtClean="0"/>
              <a:t>SMA reform shifted some of the modeling efforts to other areas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Model Risk and Model Validation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Assessment and Modeling of specific risk types (Cyber)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Risk factors modeling to inform risk management </a:t>
            </a:r>
          </a:p>
          <a:p>
            <a:pPr>
              <a:spcBef>
                <a:spcPts val="0"/>
              </a:spcBef>
            </a:pPr>
            <a:endParaRPr lang="en-US" sz="18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800" dirty="0" smtClean="0"/>
              <a:t>Tier </a:t>
            </a:r>
            <a:r>
              <a:rPr lang="en-US" sz="1800" dirty="0" smtClean="0"/>
              <a:t>1 banks and some risk software providers use ML / AI techniques to: 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US" b="1" dirty="0" smtClean="0"/>
              <a:t>Categorize</a:t>
            </a:r>
            <a:r>
              <a:rPr lang="en-US" dirty="0" smtClean="0"/>
              <a:t> </a:t>
            </a:r>
            <a:r>
              <a:rPr lang="en-US" dirty="0" err="1" smtClean="0"/>
              <a:t>oprisk</a:t>
            </a:r>
            <a:r>
              <a:rPr lang="en-US" dirty="0" smtClean="0"/>
              <a:t> </a:t>
            </a:r>
            <a:r>
              <a:rPr lang="en-US" b="1" dirty="0" smtClean="0"/>
              <a:t>incidents</a:t>
            </a:r>
            <a:r>
              <a:rPr lang="en-US" dirty="0" smtClean="0"/>
              <a:t> or customer complaints using NLP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US" b="1" dirty="0" smtClean="0"/>
              <a:t>Identify breaches </a:t>
            </a:r>
            <a:r>
              <a:rPr lang="en-US" dirty="0" smtClean="0"/>
              <a:t>and fraud, through detection of </a:t>
            </a:r>
            <a:r>
              <a:rPr lang="en-US" dirty="0" smtClean="0"/>
              <a:t>abnormal </a:t>
            </a:r>
            <a:r>
              <a:rPr lang="en-US" dirty="0" smtClean="0"/>
              <a:t>patterns (credit card, rogue trading, AML…)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US" b="1" dirty="0" smtClean="0"/>
              <a:t>Identify </a:t>
            </a:r>
            <a:r>
              <a:rPr lang="en-US" b="1" dirty="0" smtClean="0"/>
              <a:t>dependencies </a:t>
            </a:r>
            <a:r>
              <a:rPr lang="en-US" dirty="0"/>
              <a:t>between risks based on pattern </a:t>
            </a:r>
            <a:r>
              <a:rPr lang="en-US" dirty="0" smtClean="0"/>
              <a:t>recognition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US" b="1" dirty="0" smtClean="0"/>
              <a:t>Validate KRIs </a:t>
            </a:r>
            <a:r>
              <a:rPr lang="en-US" dirty="0" smtClean="0"/>
              <a:t>and define </a:t>
            </a:r>
            <a:r>
              <a:rPr lang="en-US" dirty="0" smtClean="0"/>
              <a:t>factors of risks (subject to data availability)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US" b="1" dirty="0" smtClean="0"/>
              <a:t>Recommend </a:t>
            </a:r>
            <a:r>
              <a:rPr lang="en-US" b="1" dirty="0"/>
              <a:t>c</a:t>
            </a:r>
            <a:r>
              <a:rPr lang="en-US" b="1" dirty="0" smtClean="0"/>
              <a:t>ontrols </a:t>
            </a:r>
            <a:r>
              <a:rPr lang="en-US" dirty="0" smtClean="0"/>
              <a:t>from KRIs, and past remediation of similar incidents</a:t>
            </a:r>
            <a:endParaRPr lang="en-US" dirty="0" smtClean="0"/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US" b="1" dirty="0" smtClean="0"/>
              <a:t>Predict incidents </a:t>
            </a:r>
            <a:r>
              <a:rPr lang="en-US" dirty="0" smtClean="0"/>
              <a:t> / elevated risks, from </a:t>
            </a:r>
            <a:r>
              <a:rPr lang="en-US" dirty="0" smtClean="0"/>
              <a:t>KRIs or risk factors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en-US" b="1" dirty="0" smtClean="0"/>
              <a:t>Assess audit needs, </a:t>
            </a:r>
            <a:r>
              <a:rPr lang="en-US" dirty="0" smtClean="0"/>
              <a:t>for a better risk-based allocation</a:t>
            </a:r>
            <a:endParaRPr lang="en-US" b="1" dirty="0" smtClean="0"/>
          </a:p>
          <a:p>
            <a:pPr marL="1257300" lvl="2" indent="-342900">
              <a:lnSpc>
                <a:spcPct val="120000"/>
              </a:lnSpc>
              <a:buFont typeface="+mj-lt"/>
              <a:buAutoNum type="arabicPeriod"/>
            </a:pPr>
            <a:endParaRPr lang="en-US" dirty="0" smtClean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667" y="555336"/>
            <a:ext cx="7272808" cy="432048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66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7437278" cy="641974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 smtClean="0"/>
              <a:t>1. Natural Language Processing (NLP): </a:t>
            </a:r>
            <a:br>
              <a:rPr lang="en-US" sz="2400" dirty="0" smtClean="0"/>
            </a:br>
            <a:r>
              <a:rPr lang="en-US" sz="2400" dirty="0" smtClean="0"/>
              <a:t>Project at Credit Suisse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56456" y="5851087"/>
            <a:ext cx="5313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Credit to: </a:t>
            </a:r>
            <a:r>
              <a:rPr lang="en-US" sz="1400" dirty="0" err="1" smtClean="0"/>
              <a:t>Dimitris</a:t>
            </a:r>
            <a:r>
              <a:rPr lang="en-US" sz="1400" dirty="0" smtClean="0"/>
              <a:t> </a:t>
            </a:r>
            <a:r>
              <a:rPr lang="en-US" sz="1400" dirty="0" err="1" smtClean="0"/>
              <a:t>Bratzilas</a:t>
            </a:r>
            <a:r>
              <a:rPr lang="en-US" sz="1400" dirty="0" smtClean="0"/>
              <a:t>, Guest Lecture UCL, December 2018</a:t>
            </a:r>
            <a:endParaRPr lang="en-US" sz="1400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529208" y="1612541"/>
            <a:ext cx="5807017" cy="3797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NLP applied to:</a:t>
            </a:r>
          </a:p>
          <a:p>
            <a:pPr marL="685800" lvl="1">
              <a:buFontTx/>
              <a:buChar char="-"/>
            </a:pPr>
            <a:r>
              <a:rPr lang="en-US" dirty="0" smtClean="0"/>
              <a:t>Loss event types</a:t>
            </a:r>
          </a:p>
          <a:p>
            <a:pPr marL="685800" lvl="1">
              <a:buFontTx/>
              <a:buChar char="-"/>
            </a:pPr>
            <a:r>
              <a:rPr lang="en-US" dirty="0" smtClean="0"/>
              <a:t>Root causes</a:t>
            </a:r>
          </a:p>
          <a:p>
            <a:pPr marL="685800" lvl="1">
              <a:buFontTx/>
              <a:buChar char="-"/>
            </a:pPr>
            <a:r>
              <a:rPr lang="en-US" dirty="0" smtClean="0"/>
              <a:t>Third party related incidents</a:t>
            </a:r>
          </a:p>
          <a:p>
            <a:pPr marL="685800" lvl="1">
              <a:buFontTx/>
              <a:buChar char="-"/>
            </a:pPr>
            <a:r>
              <a:rPr lang="en-US" dirty="0" smtClean="0"/>
              <a:t>Reputational risk related incidents</a:t>
            </a:r>
          </a:p>
          <a:p>
            <a:endParaRPr lang="en-US" dirty="0"/>
          </a:p>
          <a:p>
            <a:r>
              <a:rPr lang="en-US" dirty="0" smtClean="0"/>
              <a:t>USAGE</a:t>
            </a:r>
            <a:endParaRPr lang="en-US" dirty="0"/>
          </a:p>
          <a:p>
            <a:pPr lvl="1"/>
            <a:r>
              <a:rPr lang="en-US" dirty="0" err="1"/>
              <a:t>Categorisation</a:t>
            </a:r>
            <a:r>
              <a:rPr lang="en-US" dirty="0"/>
              <a:t> of </a:t>
            </a:r>
            <a:r>
              <a:rPr lang="en-US" dirty="0" smtClean="0"/>
              <a:t>event </a:t>
            </a:r>
            <a:r>
              <a:rPr lang="en-US" dirty="0" smtClean="0"/>
              <a:t>types</a:t>
            </a:r>
            <a:endParaRPr lang="en-US" dirty="0"/>
          </a:p>
          <a:p>
            <a:pPr lvl="1"/>
            <a:r>
              <a:rPr lang="en-US" dirty="0"/>
              <a:t>Root cause mapping</a:t>
            </a:r>
          </a:p>
          <a:p>
            <a:pPr lvl="1"/>
            <a:r>
              <a:rPr lang="en-US" dirty="0"/>
              <a:t>Third party tagging</a:t>
            </a:r>
          </a:p>
          <a:p>
            <a:pPr lvl="1"/>
            <a:r>
              <a:rPr lang="en-US" dirty="0"/>
              <a:t>Reputational risk tagging</a:t>
            </a:r>
          </a:p>
        </p:txBody>
      </p:sp>
    </p:spTree>
    <p:extLst>
      <p:ext uri="{BB962C8B-B14F-4D97-AF65-F5344CB8AC3E}">
        <p14:creationId xmlns:p14="http://schemas.microsoft.com/office/powerpoint/2010/main" val="298369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3" y="692696"/>
            <a:ext cx="8180547" cy="72008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2. Unsupervised Machine Learning: </a:t>
            </a:r>
            <a:br>
              <a:rPr lang="en-US" dirty="0" smtClean="0"/>
            </a:br>
            <a:r>
              <a:rPr lang="en-US" dirty="0" smtClean="0"/>
              <a:t>Pattern </a:t>
            </a:r>
            <a:r>
              <a:rPr lang="en-US" dirty="0"/>
              <a:t>I</a:t>
            </a:r>
            <a:r>
              <a:rPr lang="en-US" dirty="0" smtClean="0"/>
              <a:t>dentification for Detective </a:t>
            </a:r>
            <a:r>
              <a:rPr lang="en-US" dirty="0"/>
              <a:t>C</a:t>
            </a:r>
            <a:r>
              <a:rPr lang="en-US" dirty="0" smtClean="0"/>
              <a:t>ontrols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26523" y="2017483"/>
            <a:ext cx="1673996" cy="3195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K-</a:t>
            </a:r>
            <a:r>
              <a:rPr lang="fr-FR" dirty="0" err="1" smtClean="0"/>
              <a:t>Means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063534" y="2017483"/>
            <a:ext cx="2138408" cy="3195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EM </a:t>
            </a:r>
            <a:r>
              <a:rPr lang="fr-FR" dirty="0" err="1" smtClean="0"/>
              <a:t>Partitioning</a:t>
            </a:r>
            <a:endParaRPr lang="en-GB" dirty="0"/>
          </a:p>
        </p:txBody>
      </p:sp>
      <p:pic>
        <p:nvPicPr>
          <p:cNvPr id="7" name="Picture 8" descr="File:EM-Gaussian-data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32" y="2203517"/>
            <a:ext cx="2362192" cy="338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File:KMeans-Gaussian-data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85" y="2241498"/>
            <a:ext cx="2335723" cy="335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File:DBSCAN-density-data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194" y="2671161"/>
            <a:ext cx="1954671" cy="256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515205" y="2021835"/>
            <a:ext cx="2376534" cy="3195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Density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42185" y="5839702"/>
            <a:ext cx="6165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Credit: Dr. Bertrand </a:t>
            </a:r>
            <a:r>
              <a:rPr lang="en-US" sz="1400" dirty="0" err="1" smtClean="0"/>
              <a:t>Hassani</a:t>
            </a:r>
            <a:r>
              <a:rPr lang="en-US" sz="1400" dirty="0" smtClean="0"/>
              <a:t>, </a:t>
            </a:r>
            <a:r>
              <a:rPr lang="en-US" sz="1400" dirty="0" err="1" smtClean="0"/>
              <a:t>InstaDeep</a:t>
            </a:r>
            <a:r>
              <a:rPr lang="en-US" sz="1400" dirty="0" smtClean="0"/>
              <a:t>, UCL Guest Lecture, October 2018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33399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09" b="4509"/>
          <a:stretch>
            <a:fillRect/>
          </a:stretch>
        </p:blipFill>
        <p:spPr>
          <a:xfrm>
            <a:off x="528638" y="1412875"/>
            <a:ext cx="7931150" cy="431958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8313" y="692150"/>
            <a:ext cx="7272337" cy="4333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3. Risk Dependencies - Connectivity 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0013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758" y="663498"/>
            <a:ext cx="7272808" cy="432048"/>
          </a:xfrm>
        </p:spPr>
        <p:txBody>
          <a:bodyPr/>
          <a:lstStyle/>
          <a:p>
            <a:r>
              <a:rPr lang="en-US" sz="2400" dirty="0" smtClean="0"/>
              <a:t>Illustration:  Network view of the top risks - 2017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07703" y="3212684"/>
            <a:ext cx="1662113" cy="307975"/>
          </a:xfrm>
          <a:noFill/>
          <a:ln w="38100" cmpd="sng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400" dirty="0"/>
              <a:t>#7 IT failure </a:t>
            </a: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2929896" y="1329766"/>
            <a:ext cx="2583398" cy="318780"/>
          </a:xfrm>
          <a:prstGeom prst="rect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#4 Geopolitical </a:t>
            </a:r>
            <a:r>
              <a:rPr lang="en-US" sz="1400" dirty="0" smtClean="0"/>
              <a:t>risk</a:t>
            </a:r>
            <a:endParaRPr lang="en-GB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027574" y="3018118"/>
            <a:ext cx="1936073" cy="307777"/>
          </a:xfrm>
          <a:prstGeom prst="rect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sz="1400" dirty="0"/>
              <a:t>#3 </a:t>
            </a:r>
            <a:r>
              <a:rPr lang="en-US" sz="1400" dirty="0" smtClean="0"/>
              <a:t>Outsourcing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327101" y="1957295"/>
            <a:ext cx="2740075" cy="307777"/>
          </a:xfrm>
          <a:prstGeom prst="rect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sz="1400" dirty="0"/>
              <a:t>#6 </a:t>
            </a:r>
            <a:r>
              <a:rPr lang="en-US" sz="1400" dirty="0" err="1"/>
              <a:t>Organisational</a:t>
            </a:r>
            <a:r>
              <a:rPr lang="en-US" sz="1400" dirty="0"/>
              <a:t> change 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350000" y="4711857"/>
            <a:ext cx="3518144" cy="307777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sz="1400" dirty="0"/>
              <a:t>#8 AML, CTF and sanctions compliance 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301629" y="3914588"/>
            <a:ext cx="3199899" cy="307777"/>
          </a:xfrm>
          <a:prstGeom prst="rect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#1 Cyber risk and data security 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962710" y="3964563"/>
            <a:ext cx="1521058" cy="307777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#5 Conduct </a:t>
            </a:r>
            <a:r>
              <a:rPr lang="en-US" sz="1400" dirty="0" smtClean="0"/>
              <a:t>risk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086492" y="5176606"/>
            <a:ext cx="1187545" cy="307777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sz="1400" dirty="0"/>
              <a:t>#2 Regulation </a:t>
            </a:r>
            <a:endParaRPr lang="en-GB" sz="1400" dirty="0"/>
          </a:p>
        </p:txBody>
      </p:sp>
      <p:sp>
        <p:nvSpPr>
          <p:cNvPr id="11" name="Rectangle 10"/>
          <p:cNvSpPr/>
          <p:nvPr/>
        </p:nvSpPr>
        <p:spPr>
          <a:xfrm>
            <a:off x="1861103" y="3197412"/>
            <a:ext cx="1171956" cy="307777"/>
          </a:xfrm>
          <a:prstGeom prst="rect">
            <a:avLst/>
          </a:prstGeom>
          <a:noFill/>
          <a:ln w="38100" cmpd="sng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#9 </a:t>
            </a:r>
            <a:r>
              <a:rPr lang="en-US" sz="1400" dirty="0" smtClean="0"/>
              <a:t>Fraud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740" y="2311725"/>
            <a:ext cx="2246337" cy="307777"/>
          </a:xfrm>
          <a:prstGeom prst="rect">
            <a:avLst/>
          </a:prstGeom>
          <a:noFill/>
          <a:ln w="38100" cmpd="sng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#10 Physical attack</a:t>
            </a:r>
            <a:endParaRPr lang="en-GB" sz="14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334888" y="1648545"/>
            <a:ext cx="634928" cy="3114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65498" y="2289260"/>
            <a:ext cx="1302227" cy="7198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669759" y="3321898"/>
            <a:ext cx="0" cy="6888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539859" y="3530072"/>
            <a:ext cx="761771" cy="3556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2" idx="0"/>
          </p:cNvCxnSpPr>
          <p:nvPr/>
        </p:nvCxnSpPr>
        <p:spPr>
          <a:xfrm flipH="1">
            <a:off x="2647909" y="1648545"/>
            <a:ext cx="766399" cy="6631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196111" y="2638250"/>
            <a:ext cx="657923" cy="5840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120651" y="4272340"/>
            <a:ext cx="657522" cy="406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359316" y="4272340"/>
            <a:ext cx="0" cy="9039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1689853" y="3475786"/>
            <a:ext cx="342500" cy="4618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744627" y="4227319"/>
            <a:ext cx="0" cy="9039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0" idx="3"/>
          </p:cNvCxnSpPr>
          <p:nvPr/>
        </p:nvCxnSpPr>
        <p:spPr>
          <a:xfrm flipV="1">
            <a:off x="2274037" y="5019634"/>
            <a:ext cx="765638" cy="3108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2120651" y="3475786"/>
            <a:ext cx="316469" cy="4887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95536" y="5805264"/>
            <a:ext cx="8136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GB" sz="1400" u="sng" dirty="0">
                <a:cs typeface="Arial" charset="0"/>
              </a:rPr>
              <a:t>Source</a:t>
            </a:r>
            <a:r>
              <a:rPr lang="en-GB" sz="1400" dirty="0">
                <a:cs typeface="Arial" charset="0"/>
              </a:rPr>
              <a:t>: </a:t>
            </a:r>
            <a:r>
              <a:rPr lang="en-GB" sz="1400" dirty="0" smtClean="0">
                <a:solidFill>
                  <a:srgbClr val="660066"/>
                </a:solidFill>
                <a:cs typeface="Arial" charset="0"/>
              </a:rPr>
              <a:t>A</a:t>
            </a:r>
            <a:r>
              <a:rPr lang="en-GB" sz="1400" dirty="0">
                <a:solidFill>
                  <a:srgbClr val="660066"/>
                </a:solidFill>
                <a:cs typeface="Arial" charset="0"/>
              </a:rPr>
              <a:t>. Chapelle </a:t>
            </a:r>
            <a:r>
              <a:rPr lang="en-GB" sz="1400" dirty="0" smtClean="0">
                <a:solidFill>
                  <a:srgbClr val="660066"/>
                </a:solidFill>
                <a:cs typeface="Arial" charset="0"/>
              </a:rPr>
              <a:t>“</a:t>
            </a:r>
            <a:r>
              <a:rPr lang="en-GB" sz="1400" dirty="0">
                <a:solidFill>
                  <a:srgbClr val="660066"/>
                </a:solidFill>
                <a:cs typeface="Arial" charset="0"/>
              </a:rPr>
              <a:t>Reflections on Operational Risk Management”, </a:t>
            </a:r>
            <a:r>
              <a:rPr lang="en-GB" sz="1400" dirty="0" smtClean="0">
                <a:solidFill>
                  <a:srgbClr val="660066"/>
                </a:solidFill>
                <a:cs typeface="Arial" charset="0"/>
              </a:rPr>
              <a:t>2017, Risk books. </a:t>
            </a:r>
            <a:endParaRPr lang="en-GB" sz="1400" dirty="0">
              <a:solidFill>
                <a:srgbClr val="6600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82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326" y="662220"/>
            <a:ext cx="7272808" cy="432048"/>
          </a:xfrm>
        </p:spPr>
        <p:txBody>
          <a:bodyPr/>
          <a:lstStyle/>
          <a:p>
            <a:r>
              <a:rPr lang="en-US" dirty="0" smtClean="0"/>
              <a:t>4. Key Risks Indicators (KRI) validation</a:t>
            </a:r>
            <a:endParaRPr lang="en-US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770274"/>
              </p:ext>
            </p:extLst>
          </p:nvPr>
        </p:nvGraphicFramePr>
        <p:xfrm>
          <a:off x="2162497" y="1245073"/>
          <a:ext cx="6688312" cy="1159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own Arrow 3"/>
          <p:cNvSpPr/>
          <p:nvPr/>
        </p:nvSpPr>
        <p:spPr>
          <a:xfrm>
            <a:off x="2663104" y="1094268"/>
            <a:ext cx="284094" cy="525477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" name="Picture 1" descr="car-crash-imag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5642" y="2248939"/>
            <a:ext cx="1421725" cy="78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tiredness-image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1087" y="2299864"/>
            <a:ext cx="901093" cy="7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speed-image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2485" y="2199121"/>
            <a:ext cx="881069" cy="7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4026008" y="2550061"/>
            <a:ext cx="1533110" cy="20148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944652"/>
              </p:ext>
            </p:extLst>
          </p:nvPr>
        </p:nvGraphicFramePr>
        <p:xfrm>
          <a:off x="145650" y="3138580"/>
          <a:ext cx="5264687" cy="3122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13010" y="3651426"/>
            <a:ext cx="2937799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</a:rPr>
              <a:t>Real need of proper validation of risk factors (beyond current intuition) to enhance prevention</a:t>
            </a:r>
          </a:p>
          <a:p>
            <a:pPr marL="285750" indent="-285750">
              <a:buFont typeface="Arial"/>
              <a:buChar char="•"/>
            </a:pPr>
            <a:endParaRPr lang="en-US" sz="1600" b="1" dirty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</a:rPr>
              <a:t>Requires volumes of reliable data first </a:t>
            </a:r>
            <a:endParaRPr lang="en-US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18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96" y="581338"/>
            <a:ext cx="8768805" cy="714435"/>
          </a:xfrm>
        </p:spPr>
        <p:txBody>
          <a:bodyPr>
            <a:normAutofit fontScale="90000"/>
          </a:bodyPr>
          <a:lstStyle/>
          <a:p>
            <a:pPr algn="l"/>
            <a:r>
              <a:rPr lang="fr-FR" sz="2400" dirty="0" smtClean="0"/>
              <a:t>5 &amp; 6. Incident </a:t>
            </a:r>
            <a:r>
              <a:rPr lang="fr-FR" sz="2400" dirty="0" err="1" smtClean="0"/>
              <a:t>prediction</a:t>
            </a:r>
            <a:r>
              <a:rPr lang="fr-FR" sz="2400" dirty="0" smtClean="0"/>
              <a:t> and </a:t>
            </a:r>
            <a:r>
              <a:rPr lang="fr-FR" sz="2400" dirty="0" err="1" smtClean="0"/>
              <a:t>controls</a:t>
            </a:r>
            <a:r>
              <a:rPr lang="fr-FR" sz="2400" dirty="0" smtClean="0"/>
              <a:t>: </a:t>
            </a:r>
            <a:r>
              <a:rPr lang="fr-FR" sz="2400" dirty="0" err="1" smtClean="0"/>
              <a:t>Adversarial</a:t>
            </a:r>
            <a:r>
              <a:rPr lang="fr-FR" sz="2400" dirty="0" smtClean="0"/>
              <a:t> </a:t>
            </a:r>
            <a:r>
              <a:rPr lang="fr-FR" sz="2400" dirty="0" err="1" smtClean="0"/>
              <a:t>Strategies</a:t>
            </a:r>
            <a:r>
              <a:rPr lang="fr-FR" sz="2400" dirty="0" smtClean="0"/>
              <a:t> (</a:t>
            </a:r>
            <a:r>
              <a:rPr lang="fr-FR" sz="2400" dirty="0" err="1" smtClean="0"/>
              <a:t>InstaDeep</a:t>
            </a:r>
            <a:r>
              <a:rPr lang="fr-FR" sz="2400" dirty="0" smtClean="0"/>
              <a:t>)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193" y="1635595"/>
            <a:ext cx="4204403" cy="2231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193" y="3902510"/>
            <a:ext cx="4454223" cy="21261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2317" y="2128360"/>
            <a:ext cx="11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Reactive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2599" y="4142202"/>
            <a:ext cx="122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Proactive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6382" y="6267314"/>
            <a:ext cx="6165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Credit: Dr. Bertrand </a:t>
            </a:r>
            <a:r>
              <a:rPr lang="en-US" sz="1400" dirty="0" err="1" smtClean="0"/>
              <a:t>Hassani</a:t>
            </a:r>
            <a:r>
              <a:rPr lang="en-US" sz="1400" dirty="0" smtClean="0"/>
              <a:t>, </a:t>
            </a:r>
            <a:r>
              <a:rPr lang="en-US" sz="1400" dirty="0" err="1" smtClean="0"/>
              <a:t>InstaDeep</a:t>
            </a:r>
            <a:r>
              <a:rPr lang="en-US" sz="1400" dirty="0" smtClean="0"/>
              <a:t>, UCL Guest Lecture, October 2018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7994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 1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03648" y="3356992"/>
            <a:ext cx="6552728" cy="1295400"/>
          </a:xfrm>
        </p:spPr>
        <p:txBody>
          <a:bodyPr/>
          <a:lstStyle/>
          <a:p>
            <a:r>
              <a:rPr lang="en-GB" dirty="0" smtClean="0"/>
              <a:t>Operational Risk: Scope and Drivers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572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91021" y="1361892"/>
            <a:ext cx="3838811" cy="380145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ML</a:t>
            </a:r>
            <a:r>
              <a:rPr lang="en-US" dirty="0" smtClean="0"/>
              <a:t> </a:t>
            </a:r>
            <a:r>
              <a:rPr lang="en-US" sz="2000" dirty="0" smtClean="0"/>
              <a:t>and </a:t>
            </a:r>
            <a:r>
              <a:rPr lang="en-US" sz="2000" dirty="0" smtClean="0"/>
              <a:t>AI require: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000" dirty="0" smtClean="0"/>
              <a:t>High volume of data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High quality data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Understanding of business constraints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 smtClean="0"/>
              <a:t>And may suffer from the “black-box” argume</a:t>
            </a:r>
            <a:r>
              <a:rPr lang="en-US" dirty="0" smtClean="0"/>
              <a:t>nt, lack of transparency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1021" y="540127"/>
            <a:ext cx="2696503" cy="623888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/>
          <a:srcRect l="23492" r="23492"/>
          <a:stretch>
            <a:fillRect/>
          </a:stretch>
        </p:blipFill>
        <p:spPr bwMode="auto">
          <a:xfrm>
            <a:off x="4129832" y="1507036"/>
            <a:ext cx="4768371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 bwMode="auto">
          <a:xfrm>
            <a:off x="5849992" y="692527"/>
            <a:ext cx="2696503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003A63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3145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3145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3145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3145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3145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3145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3145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31451"/>
                </a:solidFill>
                <a:latin typeface="Arial" charset="0"/>
              </a:defRPr>
            </a:lvl9pPr>
          </a:lstStyle>
          <a:p>
            <a:r>
              <a:rPr lang="en-US" dirty="0" smtClean="0"/>
              <a:t>Reality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4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1689" y="2336752"/>
            <a:ext cx="7729875" cy="1440160"/>
          </a:xfrm>
        </p:spPr>
        <p:txBody>
          <a:bodyPr/>
          <a:lstStyle/>
          <a:p>
            <a:pPr algn="ctr"/>
            <a:r>
              <a:rPr lang="en-US" dirty="0" smtClean="0"/>
              <a:t>To </a:t>
            </a:r>
            <a:r>
              <a:rPr lang="en-US" dirty="0" smtClean="0"/>
              <a:t>conclude</a:t>
            </a:r>
            <a:r>
              <a:rPr lang="en-US" dirty="0" smtClean="0"/>
              <a:t>: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F</a:t>
            </a:r>
            <a:r>
              <a:rPr lang="en-US" dirty="0" smtClean="0"/>
              <a:t>ood </a:t>
            </a:r>
            <a:r>
              <a:rPr lang="en-US" dirty="0" smtClean="0"/>
              <a:t>for thought and final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008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9208" y="1267633"/>
            <a:ext cx="8188182" cy="4925129"/>
          </a:xfrm>
        </p:spPr>
        <p:txBody>
          <a:bodyPr/>
          <a:lstStyle/>
          <a:p>
            <a:r>
              <a:rPr lang="en-US" dirty="0" smtClean="0"/>
              <a:t>How to model a risk that is</a:t>
            </a:r>
          </a:p>
          <a:p>
            <a:pPr lvl="1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Heterogeneous?</a:t>
            </a:r>
          </a:p>
          <a:p>
            <a:pPr lvl="2"/>
            <a:r>
              <a:rPr lang="en-US" dirty="0" smtClean="0"/>
              <a:t>Unit of Measures in an answer, </a:t>
            </a:r>
          </a:p>
          <a:p>
            <a:pPr lvl="2"/>
            <a:r>
              <a:rPr lang="en-US" dirty="0" smtClean="0"/>
              <a:t>But how to capture dependencies?</a:t>
            </a:r>
          </a:p>
          <a:p>
            <a:pPr lvl="1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Strongly fat tailed?</a:t>
            </a:r>
          </a:p>
          <a:p>
            <a:pPr lvl="2"/>
            <a:r>
              <a:rPr lang="en-US" dirty="0" smtClean="0"/>
              <a:t>Is there a point to model small events? </a:t>
            </a:r>
          </a:p>
          <a:p>
            <a:pPr lvl="2"/>
            <a:r>
              <a:rPr lang="en-US" dirty="0" smtClean="0"/>
              <a:t>Or </a:t>
            </a:r>
            <a:r>
              <a:rPr lang="en-US" dirty="0" smtClean="0"/>
              <a:t>is tail </a:t>
            </a:r>
            <a:r>
              <a:rPr lang="en-US" dirty="0" smtClean="0"/>
              <a:t>modeling </a:t>
            </a:r>
            <a:r>
              <a:rPr lang="en-US" dirty="0" smtClean="0"/>
              <a:t>only, enough</a:t>
            </a:r>
            <a:r>
              <a:rPr lang="en-US" dirty="0" smtClean="0"/>
              <a:t>?</a:t>
            </a:r>
          </a:p>
          <a:p>
            <a:pPr lvl="1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Evolving in nature and subject to a learning process?</a:t>
            </a:r>
          </a:p>
          <a:p>
            <a:pPr lvl="2"/>
            <a:r>
              <a:rPr lang="en-US" dirty="0" smtClean="0"/>
              <a:t>Can the past reflect the future?</a:t>
            </a:r>
          </a:p>
          <a:p>
            <a:pPr lvl="2"/>
            <a:r>
              <a:rPr lang="en-US" dirty="0" smtClean="0"/>
              <a:t>Can the learning process and risk mitigation make future events, by construction, </a:t>
            </a:r>
            <a:r>
              <a:rPr lang="en-US" i="1" dirty="0" smtClean="0"/>
              <a:t>different</a:t>
            </a:r>
            <a:r>
              <a:rPr lang="en-US" dirty="0" smtClean="0"/>
              <a:t> than past ones?</a:t>
            </a:r>
          </a:p>
          <a:p>
            <a:pPr lvl="2"/>
            <a:r>
              <a:rPr lang="en-US" dirty="0" smtClean="0"/>
              <a:t>Do firms </a:t>
            </a:r>
            <a:r>
              <a:rPr lang="en-US" dirty="0" smtClean="0"/>
              <a:t>or </a:t>
            </a:r>
            <a:r>
              <a:rPr lang="en-US" dirty="0" smtClean="0"/>
              <a:t>industries </a:t>
            </a:r>
            <a:r>
              <a:rPr lang="en-US" dirty="0" smtClean="0"/>
              <a:t>learn from </a:t>
            </a:r>
            <a:r>
              <a:rPr lang="en-US" dirty="0" smtClean="0"/>
              <a:t>past </a:t>
            </a:r>
            <a:r>
              <a:rPr lang="en-US" dirty="0" smtClean="0"/>
              <a:t>mistakes</a:t>
            </a:r>
            <a:r>
              <a:rPr lang="en-US" dirty="0" smtClean="0"/>
              <a:t>? </a:t>
            </a:r>
            <a:r>
              <a:rPr lang="en-US" dirty="0" smtClean="0"/>
              <a:t>Are repeated events the sign of a poor learning process?</a:t>
            </a:r>
            <a:endParaRPr lang="en-US" dirty="0" smtClean="0"/>
          </a:p>
          <a:p>
            <a:pPr lvl="1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Not quite understood in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its loss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generation mechanisms? </a:t>
            </a:r>
          </a:p>
          <a:p>
            <a:pPr lvl="2"/>
            <a:r>
              <a:rPr lang="en-US" dirty="0" smtClean="0"/>
              <a:t>Can AI finally help? </a:t>
            </a:r>
          </a:p>
          <a:p>
            <a:pPr lvl="2"/>
            <a:r>
              <a:rPr lang="en-US" dirty="0" smtClean="0"/>
              <a:t>How to find the volume and quality of data necessary for it?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18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539553" y="1196975"/>
            <a:ext cx="4972664" cy="936625"/>
          </a:xfrm>
        </p:spPr>
        <p:txBody>
          <a:bodyPr>
            <a:normAutofit lnSpcReduction="10000"/>
          </a:bodyPr>
          <a:lstStyle/>
          <a:p>
            <a:pPr marL="0" indent="0">
              <a:buFont typeface="Wingdings" charset="0"/>
              <a:buNone/>
            </a:pPr>
            <a:r>
              <a:rPr sz="18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Operational </a:t>
            </a:r>
            <a:r>
              <a:rPr sz="1800" b="1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Risk </a:t>
            </a:r>
            <a:r>
              <a:rPr sz="18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Management</a:t>
            </a:r>
            <a:r>
              <a:rPr lang="en-US" sz="1800" b="1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: Best Practices for the Financial services industry</a:t>
            </a:r>
            <a:endParaRPr sz="1800" b="1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  <a:p>
            <a:pPr>
              <a:buFont typeface="Wingdings" charset="0"/>
              <a:buAutoNum type="alphaUcPeriod"/>
            </a:pP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Chapelle</a:t>
            </a:r>
            <a:r>
              <a:rPr lang="en-US" sz="1800" i="1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1800" b="1" dirty="0" smtClean="0">
                <a:solidFill>
                  <a:schemeClr val="tx1"/>
                </a:solidFill>
                <a:latin typeface="Arial" charset="0"/>
              </a:rPr>
              <a:t>John Wiley &amp; Sons, </a:t>
            </a:r>
            <a:r>
              <a:rPr lang="en-US" sz="1800" dirty="0" smtClean="0">
                <a:solidFill>
                  <a:schemeClr val="tx1"/>
                </a:solidFill>
                <a:latin typeface="Arial" charset="0"/>
              </a:rPr>
              <a:t>Dec 2018</a:t>
            </a:r>
            <a:endParaRPr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563" name="Title 2"/>
          <p:cNvSpPr txBox="1">
            <a:spLocks/>
          </p:cNvSpPr>
          <p:nvPr/>
        </p:nvSpPr>
        <p:spPr bwMode="auto">
          <a:xfrm>
            <a:off x="539552" y="557728"/>
            <a:ext cx="63436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smtClean="0"/>
              <a:t>To kno</a:t>
            </a:r>
            <a:r>
              <a:rPr lang="en-US" sz="2800" dirty="0" smtClean="0"/>
              <a:t>w more</a:t>
            </a:r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56730" y="2348880"/>
            <a:ext cx="4502304" cy="35394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Introduction</a:t>
            </a:r>
          </a:p>
          <a:p>
            <a:r>
              <a:rPr lang="en-US" sz="1400" b="1" dirty="0" smtClean="0"/>
              <a:t>PART </a:t>
            </a:r>
            <a:r>
              <a:rPr lang="en-US" sz="1400" b="1" dirty="0"/>
              <a:t>ONE Risk Identification</a:t>
            </a:r>
            <a:endParaRPr lang="en-GB" sz="1400" dirty="0"/>
          </a:p>
          <a:p>
            <a:r>
              <a:rPr lang="en-US" sz="1400" dirty="0"/>
              <a:t>CHAPTER 1 Tools for Risk Identification</a:t>
            </a:r>
            <a:endParaRPr lang="en-GB" sz="1400" dirty="0"/>
          </a:p>
          <a:p>
            <a:r>
              <a:rPr lang="en-US" sz="1400" dirty="0"/>
              <a:t>CHAPTER 2 Scenario Identification Process</a:t>
            </a:r>
            <a:endParaRPr lang="en-GB" sz="1400" dirty="0"/>
          </a:p>
          <a:p>
            <a:r>
              <a:rPr lang="en-US" sz="1400" dirty="0"/>
              <a:t>CHAPTER 3 Risk Register and Taxonomy</a:t>
            </a:r>
            <a:endParaRPr lang="en-GB" sz="1400" dirty="0"/>
          </a:p>
          <a:p>
            <a:r>
              <a:rPr lang="en-US" sz="1400" dirty="0"/>
              <a:t>CHAPTER 4 Risk Connectivity </a:t>
            </a:r>
            <a:endParaRPr lang="en-GB" sz="1400" dirty="0"/>
          </a:p>
          <a:p>
            <a:r>
              <a:rPr lang="en-US" sz="1400" b="1" dirty="0"/>
              <a:t>PART TWO Risk Assessment</a:t>
            </a:r>
            <a:endParaRPr lang="en-GB" sz="1400" dirty="0"/>
          </a:p>
          <a:p>
            <a:r>
              <a:rPr lang="en-US" sz="1400" dirty="0"/>
              <a:t>CHAPTER 5 Risk Appetite</a:t>
            </a:r>
            <a:endParaRPr lang="en-GB" sz="1400" dirty="0"/>
          </a:p>
          <a:p>
            <a:r>
              <a:rPr lang="en-US" sz="1400" dirty="0"/>
              <a:t>CHAPTER 6 Risk and Control Self Assessment</a:t>
            </a:r>
            <a:endParaRPr lang="en-GB" sz="1400" dirty="0"/>
          </a:p>
          <a:p>
            <a:r>
              <a:rPr lang="en-US" sz="1400" dirty="0"/>
              <a:t>CHAPTER 7 Scenario </a:t>
            </a:r>
            <a:r>
              <a:rPr lang="en-US" sz="1400" dirty="0" smtClean="0"/>
              <a:t>Assessment </a:t>
            </a:r>
            <a:r>
              <a:rPr lang="en-US" sz="1400" dirty="0"/>
              <a:t>Process </a:t>
            </a:r>
            <a:endParaRPr lang="en-GB" sz="1400" dirty="0"/>
          </a:p>
          <a:p>
            <a:r>
              <a:rPr lang="en-US" sz="1400" dirty="0"/>
              <a:t>CHAPTER 8 Regulatory Capital and </a:t>
            </a:r>
            <a:r>
              <a:rPr lang="en-US" sz="1400" dirty="0" smtClean="0"/>
              <a:t>Modeling</a:t>
            </a:r>
            <a:endParaRPr lang="en-GB" sz="1400" dirty="0"/>
          </a:p>
          <a:p>
            <a:r>
              <a:rPr lang="en-US" sz="1400" b="1" dirty="0"/>
              <a:t>PART THREE Risk Mitigation</a:t>
            </a:r>
            <a:endParaRPr lang="en-GB" sz="1400" dirty="0"/>
          </a:p>
          <a:p>
            <a:r>
              <a:rPr lang="en-US" sz="1400" dirty="0"/>
              <a:t>CHAPTER 9 Operational Risk Governance </a:t>
            </a:r>
            <a:endParaRPr lang="en-GB" sz="1400" dirty="0"/>
          </a:p>
          <a:p>
            <a:r>
              <a:rPr lang="en-US" sz="1400" dirty="0"/>
              <a:t>CHAPTER 10 Risk Mitigation</a:t>
            </a:r>
            <a:endParaRPr lang="en-GB" sz="1400" dirty="0"/>
          </a:p>
          <a:p>
            <a:r>
              <a:rPr lang="en-US" sz="1400" dirty="0"/>
              <a:t>CHAPTER 11 Root Cause Analysis and Action Plans</a:t>
            </a:r>
            <a:endParaRPr lang="en-GB" sz="1400" dirty="0"/>
          </a:p>
          <a:p>
            <a:r>
              <a:rPr lang="en-US" sz="1400" dirty="0"/>
              <a:t>CHAPTER 12 Conduct and </a:t>
            </a:r>
            <a:r>
              <a:rPr lang="en-US" sz="1400" dirty="0" smtClean="0"/>
              <a:t>Culture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2348880"/>
            <a:ext cx="3888432" cy="3108544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PART </a:t>
            </a:r>
            <a:r>
              <a:rPr lang="en-US" sz="1400" b="1" dirty="0"/>
              <a:t>FOUR Risk Monitoring</a:t>
            </a:r>
            <a:endParaRPr lang="en-GB" sz="1400" dirty="0"/>
          </a:p>
          <a:p>
            <a:r>
              <a:rPr lang="en-US" sz="1400" dirty="0"/>
              <a:t>CHAPTER 13 Incident Data Collection</a:t>
            </a:r>
            <a:endParaRPr lang="en-GB" sz="1400" dirty="0"/>
          </a:p>
          <a:p>
            <a:r>
              <a:rPr lang="en-US" sz="1400" dirty="0"/>
              <a:t>CHAPTER 14 Key Indicators</a:t>
            </a:r>
            <a:endParaRPr lang="en-GB" sz="1400" dirty="0"/>
          </a:p>
          <a:p>
            <a:r>
              <a:rPr lang="en-US" sz="1400" dirty="0"/>
              <a:t>CHAPTER 15 Risk Reporting </a:t>
            </a:r>
            <a:endParaRPr lang="en-GB" sz="1400" dirty="0"/>
          </a:p>
          <a:p>
            <a:r>
              <a:rPr lang="en-US" sz="1400" dirty="0"/>
              <a:t>CHAPTER 16 The Value of Risk Management</a:t>
            </a:r>
            <a:endParaRPr lang="en-GB" sz="1400" dirty="0"/>
          </a:p>
          <a:p>
            <a:r>
              <a:rPr lang="en-US" sz="1400" b="1" dirty="0"/>
              <a:t>PART FIVE  Rising Operational Risks</a:t>
            </a:r>
            <a:endParaRPr lang="en-GB" sz="1400" dirty="0"/>
          </a:p>
          <a:p>
            <a:r>
              <a:rPr lang="en-US" sz="1400" dirty="0"/>
              <a:t>CHAPTER 17 Risk Management for Projects</a:t>
            </a:r>
            <a:endParaRPr lang="en-GB" sz="1400" dirty="0"/>
          </a:p>
          <a:p>
            <a:r>
              <a:rPr lang="en-US" sz="1400" dirty="0"/>
              <a:t>CHAPTER 18 Information Security Risks </a:t>
            </a:r>
            <a:endParaRPr lang="en-GB" sz="1400" dirty="0"/>
          </a:p>
          <a:p>
            <a:r>
              <a:rPr lang="en-US" sz="1400" dirty="0"/>
              <a:t>CHAPTER 19 Operational Risks in crypto currencies </a:t>
            </a:r>
            <a:endParaRPr lang="en-GB" sz="1400" dirty="0"/>
          </a:p>
          <a:p>
            <a:r>
              <a:rPr lang="en-US" sz="1400" dirty="0"/>
              <a:t>CHAPTER 20     Resilience and </a:t>
            </a:r>
            <a:r>
              <a:rPr lang="en-US" sz="1400" dirty="0" smtClean="0"/>
              <a:t>Reputation</a:t>
            </a:r>
          </a:p>
          <a:p>
            <a:r>
              <a:rPr lang="en-US" sz="1400" b="1" dirty="0" smtClean="0"/>
              <a:t>Conclusion</a:t>
            </a:r>
            <a:endParaRPr lang="en-GB" sz="1400" b="1" dirty="0"/>
          </a:p>
          <a:p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2886" y="380835"/>
            <a:ext cx="2200632" cy="196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90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7123434" cy="445491"/>
          </a:xfrm>
        </p:spPr>
        <p:txBody>
          <a:bodyPr vert="horz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Operational Risk</a:t>
            </a:r>
          </a:p>
        </p:txBody>
      </p:sp>
      <p:pic>
        <p:nvPicPr>
          <p:cNvPr id="45059" name="Picture 5" descr="passwo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7225">
            <a:off x="2701925" y="4448175"/>
            <a:ext cx="1935163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6" descr="rogue-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528">
            <a:off x="3152775" y="2279650"/>
            <a:ext cx="231775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7" descr="typing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195513"/>
            <a:ext cx="23272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8" descr="ITchip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4344">
            <a:off x="241300" y="4414838"/>
            <a:ext cx="1668463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Box 1"/>
          <p:cNvSpPr txBox="1">
            <a:spLocks noChangeArrowheads="1"/>
          </p:cNvSpPr>
          <p:nvPr/>
        </p:nvSpPr>
        <p:spPr bwMode="auto">
          <a:xfrm>
            <a:off x="468313" y="1022350"/>
            <a:ext cx="82788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sz="1800" b="1" i="1">
                <a:solidFill>
                  <a:schemeClr val="tx2"/>
                </a:solidFill>
                <a:latin typeface="Arial" panose="020B0604020202020204" pitchFamily="34" charset="0"/>
              </a:rPr>
              <a:t>.. is the risk of loss resulting from inadequate or failed internal processes, people, and systems or from external events. (Basel II, Solvency II)</a:t>
            </a:r>
          </a:p>
          <a:p>
            <a:pPr eaLnBrk="1" hangingPunct="1">
              <a:spcBef>
                <a:spcPct val="0"/>
              </a:spcBef>
            </a:pPr>
            <a:endParaRPr lang="en-GB" sz="18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45064" name="Group 13"/>
          <p:cNvGrpSpPr>
            <a:grpSpLocks/>
          </p:cNvGrpSpPr>
          <p:nvPr/>
        </p:nvGrpSpPr>
        <p:grpSpPr bwMode="auto">
          <a:xfrm rot="1784143">
            <a:off x="5710238" y="2493963"/>
            <a:ext cx="2936875" cy="1200150"/>
            <a:chOff x="-72855" y="4180507"/>
            <a:chExt cx="3772611" cy="1488425"/>
          </a:xfrm>
        </p:grpSpPr>
        <p:sp>
          <p:nvSpPr>
            <p:cNvPr id="13" name="Rectangle 12"/>
            <p:cNvSpPr/>
            <p:nvPr/>
          </p:nvSpPr>
          <p:spPr>
            <a:xfrm rot="20646054">
              <a:off x="-72855" y="4180507"/>
              <a:ext cx="3772611" cy="14884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pic>
          <p:nvPicPr>
            <p:cNvPr id="45076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89288">
              <a:off x="138795" y="4317757"/>
              <a:ext cx="3261492" cy="130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065" name="Picture 2" descr="http://retrofittingcalifornia.com/wp-content/uploads/2012/06/office-building-C-300x19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3527">
            <a:off x="7112000" y="4606925"/>
            <a:ext cx="169386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AutoShape 4" descr="data:image/jpeg;base64,/9j/4AAQSkZJRgABAQAAAQABAAD/2wCEAAkGBxQTEhUUExQUFRQXFhwVFhQYGBgXGBoWFRgcGBcYGBYaHCghGBwlHBQVITEhJSorLi4uHB8zODMsNygtLiwBCgoKDg0OGxAQGy8kHyQtLCwsLSwsLDQsLCwsLCwsLCwsLCwsLCwsLCwsLCwsLCwsLCwsLCwsLCwsLCwsLCwsLP/AABEIALkBEAMBIgACEQEDEQH/xAAcAAABBQEBAQAAAAAAAAAAAAAGAAIEBQcDAQj/xABLEAABAwIEAgYFCAcFBgcAAAABAAIDBBEFEiExBkETIlFhgZEHMnGh0RUjQlNzkrGzFDM0UmJywSSCstLhNUNUk6LxFiVEg8Li8P/EABoBAAIDAQEAAAAAAAAAAAAAAAABAgMEBQb/xAAsEQACAgEEAQMDAgcAAAAAAAAAAQIRAwQSITFBMlFxBRMiFPBCYYGRobHR/9oADAMBAAIRAxEAPwAtwyhpxTwkww36JhJ6Nl/UHcoWITUrL/Mwf8tnvNtFRU0tRJDE1jdOjYMzrgWyjkNT7lMpuHG3zzuLz2HRo9jRouPKTvs6cYqitnqmSm0NPG/l1Y2Bo/vWXSDhQy9aYRtH1bGNH/Va5RE+dkYs0AD2f0VJi/EzYxq4NHZu4+xoUFJ3wScVXJPZg1JCP1UXi0E+VtVXYnilHDvHC32xsuf7oF0KVONzznLCCwHQvOrz/Rq9wrhh0jidXuB6x9Y37LlWKL/iZC14Q3HscZtDDG5xNgcjcv4XKFZqPPH0kzwwF4bmybnXQNAGgC1o8IMYGOIHSZg1gGp6xAeb21OW/cLID9IEcEVVZmrWjKGjbOBZ2/ZYBXYpU9qITVq2CtHRHfLffS2/YPerDA6LratB9oC6Q1Ek9h6osA4N0zW5lFeAYNa2i0py8lDS8FxguFx2F42H+434Iqo8Hh+pi/5bPguOG0NgFfU0KmRZziwenIsYIT/7bPgo0/A9G+5bE1hIto0Ftj/CdPKyvYmKSxqHFPsSddGU4l6IQATC4HW4A08w69+WxCo5MAxCkNzDHM0b3jYDYd9tfet3ATrKuWJSVf7/AHZZHK14MHo+JKe+WppRCe0RtIv5XRFQGkmHzJp3/wAORgd4tIuFoOIcNU0wOeJuvMAD3bHxCCsY9EkTutTvyO5D1feAR7gss9J7N/3/AOl0c8fJGdh0TTrAxp72At87L1uCwPH6mLt0a0eVlSz4BitFfI9z2Dk8F7bD+LXt7QlT8ZuYbVVM5vIyRWIvvq0nTzWZ4MkXw7L90GidiHC0Lx1o4z35Q13322KGcT4Hbm+bvHfkfnG7bZrhw8vFGVDxLSy2Ec4ufov6h9nWVq9o5jxCFlyQ8icYsxWo4anZf5sPHPL1iPa3ceSqnUx101G4tqB3jkt7dECeV+3Yi6ravBGvBB6wN9HgPBv3nrDwK0R1cvKK3jiYnbS1h235/wDZeZR2BaRX8Dxm2hZ9n1m37Sx5uNuTihrFOFJIwCw5+0eq6/c1wF/AlaY54vyQeNg45oSAt/2XaWItOVwII5EEHyXJytshtO8VUW/RafaApDK9nOMeACgl2i8BUXFMOugjoK1rbOYGa8ixp8wQr6k4gZp0lPA8drWtafwss+uutPVOYdNu9UzwKRNZKPqL0YTMfQMdG3I0yS2bYC3zrgdBpuCixAvoVeThMJO5fN+c9HS2QVRSMc3cmzJcPrmtghHMRM/wjkqjG+LYYfXeM3Iak/dH9UP0cc8sbLuyMyNFm6XGUbndKs4SEpiDAS8PFwBqWn1v6alclRju/JnRt7fxRDqeIp5yRECwH6W7z8F3wzhl7nB0m57es4+G5Rlg+DRx9V1o7aWGrjbe79vJXlO5rR800NB+lu4ge3VS3eFwRp+eSpwrhsRi7rMH8ViSPZ5aHxV3R1MUfzcOQkkucXOAuTqXaauPsFlQ43jkMV7npJB9G/VaeRcfHkgaoqnVExlZHnkIDczRZoAFgAToPMlOMW+gbS7DjiPihsNzA7pJ72MpackbbbRt+kfhusyrqVsma4c6Z+oLh1iSb3t7SUU0PDMr9ZX5R+4z+rvgET4Vw5HH6jAL7ncn2uOpV8Me0qlOwYwPARFHmcCS1tyALk2GwHMq+wDGqOQ5GytY8bxyXjeD2Wdb3IilYyCJ8r9GRtL3HuAuhvg7BYZKSfEMQjY/9IJncJAHBkLL5AL7aa9/VWlIpbDenpbKfFEsg4fxNzg+onrKyhknkL4XGIvpeiNhG2xBadrctkb1nElRSy09J0Qr6p7HyydFaG0TT1XBriRci+lxtpuE6I2GDGLq1qpeH+J4ap8kQbJDPEA6SCZuR7WnY9jh3g8wrqnmY9ocxzXtOzmkOB9hCYh4C9AXoC9sgR4vF6kgYlX4hgVPN+siYT+8Bld5hWCSTSfY066M+xn0V08tzG7KexwH+Jtj5goQreDMSormB8j28wCJG2H8O/8A0rcF5dQeKLLFlkjBoOMJ4zlnp2v/AHnMu1w9rTt7lc4ZxbTSadL0bv3ZAW+F9itTxPCYKgWmiZJ/MNfA7hCOKeiykkv0ZdGTycTI33nMPNZ5aWPgtWe+yP0gIvoQeYPwXOana4W0PcR/VDdV6Nq+lu6lkLgNQI3WP3H2vue1Vr+I66n6lRDm5XLTG/8ACx8lRLTzRYpp9BNPg0ZALmBwB2IDm6bb7D2KgxTg2J9y1mTvY7buyOuPeFLw/jWmdo8vhd2OGnmFfwVTJACxzHg7OaVBOcH7D7Msxbhh8Z6h0t9Lqe8kg+BVHNSuZ6zSNd+XnsVtssQ528dFXVOCMdrlyk7kbeNtD4q+Opfkg4ox0BJ5R/iXCTb5mgd9hl97dP8ApQ9W8NOYLhzh3Flx95l/eAr45osi4m9ehD/Y8H88v5z0eIF9CjbYTCOx835z0dLUjG+zDMNcxkMbpXBrBG29rE+qNzsPZuuEnGTukbHSQhkdxnleDe22wN+/VC1PJ0jY2gOlIAsweq027Nge8q0bhU5LTLeOK2pjGYj+bs9oC56xs3b1QQ13EsbA3KQ546rbMI/mvqS4G/JV8dXXTtyxgxMIsXOBaSO4b/giPAuGYWAOYA4kX6QnMSDzuURxYeByU4YEiMsrYBUHBzd5SZHfxer4N287omo8IA0DQB7EQx0SlR0qvUSlyKunoO5T4qNTmQrqGKdEWyIaRpBa5oc0ixBAII7wd1Fxvh+Oqpn0zy+ONwDfmyGEBpBAGlraDRXACz/0icUuhqqSkhqWUpeTJNO8BzWMsQxrmnQhxDuzYJ0RLbCsDrqd0UbamGekbZrmTRWlbGBsx0dmuOwGYIaqOEqqX5Qr5XTU9Zmd+iCOS2WGIXa1wbcOa4DbxRPhuMVcbXyVRpJqVkbpDVwPINmC9jEb6nuKsOF+KqeugdPCXNYw5X9IMuUhocQTe1rOGqBGbQyD5ObVxSyzYjimWkD5HNJaQ7JIGBgGVoDTr/Kq/h3Gv0Gjq6ekcOndPMc51ENPA0MfO7sNwco5khbL8k0z3xTCONzoy50T2gdUvFnluXTXtQjU+jGJsD4aeQt6edslRJJ1nvha7MYWubbKL66780ARME4sq46XD2y5aiqrZLsa7qZaa3ruyje1nXtzRTgvFsFVVVFLFmz05s5xy5Xa5SWEG5sdDcBDGMUNRBU1mIOhJEFOKbD42fOGzurnDW3LbE9mgKFq+F2BGjmAc6WajmZKdy6pJD2knudI0expQM2elq45QTG9jw1xY4scHWc02LTbYg8l2WcQYgMJoaejiAlxGo6wjJH62XV0kh5NBsO+3irH0aV1U51bDVzGaSnnEeawFrtu4DTa4NroANkkFTekD9Hn6CtpZYXkF7TGRUNMYJ69mdYDt0RPh2MQTtY6KVrhI3OwbOcy5GYNdZ1rg8uSBE1JJJAzxK6RXhQB6uVRAyQZXta9p3DgHDyK6LxAAni/o7opgbRmJxFrstbe/qkEDwsgiv8ARRUwkupJw7mAHOif/UHzC2MrxRcUTU5IwOWtxOkNqiJzmjcyNtp3SN6v4qXR8bQ/7xksR7bZm37iNVuLhcWIBHYdQs3xb5Jnkex9O5hBI6aJuW5BsT1T/RZ8mLGu+C2M3LwQYK+OUZo3MkH8JGb4rlJEDvp3nQ+YVbVejqF5L6Gsbf8AckvG77zbfgqSvixKgF52kxgjrOs9mu3Xab635qp6dv0slvXk3f0cMDaJoH1kv5jkUIN9Edb02GRSEBpc+U2G361w08kZLoQVRSZjl2zJOHcIaIIrAC8bT5tCI6eiA5LjwvPHJBGGkFzY2BzeY6g1tvbvV9HCq6LbItLQtZfKLX1PgLeAtyUxkS6NYurWqVEbObY10DU8NXoCYjwNXtk6y9smIaAgGfhutgrKqrjZTVoqbB0Ul4ntYzRrGE5mnS2+9hstASQBmWPUGeGmo4KI0X6bP0lWwAEMih9fM9nVu4NBFrXHLVA8WJOfQVUbAY6VtRJJO4byySOy09My3KwYXdwX0Kqiu4XpZWxtMTWsjmE7WM6jTKPpOa3R3ikBmMjzQMw3DGVIpJJCairqLtGUvBLWdbQ82gH91qJeHOLZW1k9JUTw1UUNOag1kbQzK1trtkDSW3sTsr2i4QiFVV1MxFQ6pyjLIxpbGxgtkAN7308kNek2kjpaH9HpKcQsqZWsnkiiNmQ3u9zywewWPegAx4ZxxtZTsqGMfG198ofYGwNr6E6G2ik4jhENQGdNEyTI4PZmF8rxqCDyOiq8HxujbR3pZopYqeH1WOBcGxM0BbuDpz5oV4T4elxKAV1ZVVTXzXdDHBKYmRMDiG5Wjc6X1QARu4BoXvmkmi6d8zsz3TOL3C2wYdCwa8lF4E4WfQzVoAAglka6Drl7sgBFnF2txcb39qqeHeLKluH10jstS+hmexsjtOmijNySR9LKDr7ETHjGlZT000sgj/SWMdGzVzyXgGwa0EkAm17IGUfAdO+orq7EZWubmcKanDgWlsUfrGx2B6vvQtJxEWy12LNaHOL24fQNOxd9J3eNL+JWuNqopc7A9jyOq9gcMzcw2e2926HnZUOL8FU8tF+hxjoGMf0sTm6mOUEuDhffUnTsKAKLEMPxKkpXVZxF0k0bOllgfHH0JAF3MFhdtuRHYrCr9IlPFDQyyteP0xocGtscg6oJde12hzgPeoOKcN4rVs/RqqqpG0xt0kkLZBNK1pGhDuq29tbae1UGOcMGsOIu6JzIqSnbTULXAt/VAPe5txrfJa43zIA1aaujZIyJ0jBI+5YwuAc8N3yjna/Jd1mfo7q3YlWOr3ghkFOymiB+sLQ6V49/3gr3iviWdtVFQULY3VMjele+S/RxRC4zEDUnQ+7tQAXJILix6spKqCnr+gkjqSWRVEIcy0gF8sjHdtxqFa1PGlDHO+nkqGRysIDg/qtu4XAznq3se1AF8kmQyteA5rmuadnNIcD7CNCnpAVvElb0NNK/nlyt/mdoPxWTsbpf3o29I1UT0MI2uZX+wDK0e8oSBasOolcq9jZhjUSLLbmmYiwTRGKRzjGbHJcgXG2l12lYLlcej7AqU65RY1ZqnompRFhsbG3ytklAvr/vXH+qMUKejH9gb9pL+a5Fa60HcU/5HOn6mZtTREUsImBymOMieP1m2Z1c4trbyRVh0bxGM7xIf3wMtxyuO1MwBn9mg+xj/wAAU8NUaHZ40J4CQCcFIBAL2y9SQISSSSAEkkvUAeJJJFAHhKavSvLJAQm4RAHPeIYg6RuSRwYAXtP0XEbjVCcXBFTBGYKPEZIaYk2jdG2R8YcbkRyXBA1O6J8Wx2CmHz0gB/dHWd5DbxQPivpZY05YKcv/AInvt7mg/ioSyRjw2WRxzlykXlZhcOG4TPFEx0rWwvuCC50r5BYl9hzJ17AFUcF8NwYdQtrqkF9Q2nEjnSHMYmZczYowfU3A05koZm9MFUDpFC3us8+/MFIZ6TKesY6nxGAdDJYOcxzxsbgkDW1xyKFOLB45IqOF8RFHVur6q5mkpHVBjHrPfUy2hjaN7kNHsBRDwpxXWt+UaiskDoaZhPRANsJ3aiJrhrZujT3lXreG6WpqW4jBKJHNiDIW6GJj2NyxuIAv1b7H28kL8QcNzwYfTUnRyTMdUdPXywjMSM1yA3Rx35fuhSIBPh/HkoijlrKCohZIwPEsY6aPK4XBIb12aHmEXsro3u6MPaX5A4xk9bI4aEsOoCBOEZKTpf7FiFSxkYLpaGUk2Y0a6SjMwC7dQfxQrhFZJ8o0+LyOyw1VTLT66WhEfRxk35dU+zKgDYcLwyGnZ0cEbYmZi7I0WFzubeCGOIMEqY69uI0bGTO6HoJad7ujLmXuHRvOgOg0PZ3qHwpXVlZFV1UU7WCSfLStlbnibHEbOOUWPWta/KxXnDHHVVPfPQukjbMYDUU7gW52kAu6N9jk1BuCdEwONXBVVFTHX18LaWloWvlZD0gke99t3FugF2t/DmqrgrCq51O+r6GjqG1r3SyQTgh2Ukhtn2IykahpC1h4BuDYjsOoXjGgAAAADQACwA7AEAcMMw6KCMRwxsiYCTkYLNBdqbeKlgJqjYvVdFBJIN2tOX+Y6N95Ci3SsaVujOuI8QE1TI5puGnox7GaE+d1UyNuFxpIrAXOvxXae3euW3bs6CVKhhYd01xGvemSOvpdMd3Jga36MD/YG/aS/muRYhT0Yj+wM+0l/NcitdXH6F8I5s/UyhwIf2Wn+xj/AMDVPAUDAf2an+xj/wAAVgEwFZJepIASSSSAEkkkgBL1eL1AHi8KRSQB4gji7iqQPdTUts9jmfzB7G9lu3y7UWYvV9FC9/MDT2nQLBMTx5zJ3GE3eXE5tzrvqsuonJLbHs1abHFvdLoIJcBaGiSsqLEi+W9zffbme9DWMVNPqIGvNjpz09gC5Q3kffWokOuriImnvP0reAXSuaG6Pla531UQswX5XGn4rE4rs3KT6BrEnXN8trjmQq57vhorWpjBuLAW7d7KqkaL/wCi24mqMmROw19FeOOgq2x5jkl6jm99iWn2grbm1w7V804PVtjmZILgtuWg9trb+K0PCOK3E2dcFXdGdo1GaKOQOD2NOZpY421LHbtzDWxVRxFwlFU0AooyIWMymI2Lspab6i9ze5vrzXLDsSzW1V3BNdCZForMSopKXCnQUbHSSsg6KMNAzFzhZzwCd9XOU7grCBR0UEFrOawGT7R3Wf7yR4KxjcuwKYjrdJNBTggQ4IU9IVdljZEN3uzEfws/1I8kVNWacW1nS1b+bWfNj+7vbxJVOeVQ+S7DG5FLnKY51910c4HQ6JojB5rCazi9uVI6r1/YR5ph7v8A8UxGt+jD9gZ9pL+a5FiE/Ref/L2faS/muRYurj9C+Ec6fqZRYD+y0/2Mf+AKeFBwH9lp/sY/ywpyYHqSS4Q1sbnFocC4GxHPS/wKQHdJJJMBJJJIASSS8KAEkkvEAQscoTNBJGNC5tge8aj8F8912CyRufG9pa7Mc9xrYbN9h3X0jdZZx62arrHQR9VkbRneRo0HXTtcVRmpKzRgfNAbhtLE1rWuc95cdKeIF0jz3gbBFkHBFZOwWihoo7W6/wA7MR3gGwPijXgXBqemj+aYM59eQ6vce93Z3BFcguFlhFONluTNJSpcHzzxBwY2AnNJJIeZ9UeTUI1OGsBPV/ErcuOKG4JssjxFtnEFVRyTurG0nyVNBh8TnAOBA20JCt30/QyhhOYWBa47kd/eFVtNne9W+OuzQxTDdpyu9h/1C0QyPfT6ZGUVt4DTAp9Ai+ik0WYcN4heyP8ADKi4WlFDCOFyktKr4HqbGVIiSAU4Lm0p7UCOOJ1ghhkkP0Gk+PIedlksZuSXesSTftJ3Rv6RKq0LIgdZHZj/ACs/+1vJA0dx3rFqJXKvY1YVSsVQ7a/b4+xNta1tV5MfPdOZqN1nLhmXnYpgA7NeXsTg7sPgUmONjdSA1j0YfsDftJfzXIsQp6Mf2Bv2kv5rkVrq4/QvhHNn6mUeA/stP9jH+WFPUDAf2Wn+xj/LCnhMCPX1jYmZ3AkXA0Fzqbbd2/goUbaaZzXNLczTmFuqd73LdL9YnxVqodXhcUnrMF97jQ6acu5IZDNLUxu+bkD2b2kNz/L46a3AHYuseJubkE0ZY55I6vWAItue8l1t9AuIw+ojN4587RtHIBsLWAII7N1Jjr3tc1kkbrkC72jqZja/PYE9+xSAkw10bzZr2k3ItcXuN9FIVQKennPV0cNOqcru3S3LW+ie6nmjaejf0mugkOgADr635nKAnYiySVW7FnMaTLE8EODdLG9wTca7WHbzspdNWxyXyPa629txfa45IsKJF14UPcRcZ0lGD0soL+UTOs8+A9XxWUcR8ZVmJXjha6KEn1WnU/zu5+waKEppFkcbkbPieOU9PEZZZWNYDYkHNr2AC+qCJuMaGae8L7mQ2ddpbqAGgm42tZZTQ4Q8VAgkJZ0mhv2jUH/Ve1NEYXnXVjxr3E2P9FlzZFOO0048W38jeuHprOLUWs2WY8P4gA1kjiAMouSbDQbkqbXekcHqUULql+3SG7Ih29a13+GneqNNOlyLPjbfBf8AFVKHMPsWDcSysa8gubv2og4nxeeUH9Mq7a2/R4eq0dl8up8SgKpqY2u+bYLEeKkoKU7RPa4x5aOD6xt9CT4FXmG1jJYXwlwBcDlvpry370JPnKdTyuvobLU8KKt9BTw/NY27FpGDT6BZTRT2cDtfcDa/ctBwCo2UysPaV+isInKmoZNFawlSIExhXZi4RlMxGsEMMkp2Ywu8hp77IboSRnnGNeZap4Hqx/Ng949b3k+SphcnsTm3N3XuXdY+06ppeexc1u3ZvSpUJx11svD7k2UEanVMYbX79vigY+W3fftTGjTRel3Ma6JRk3+P4JiNc9F5/wDL2faS/muRYhT0YG9A37SX81yK11MfoXwjnT9TKPAf2Wn+xj/LCnqBgP7LT/Yx/lhTcyYDrpXTbqsxPiKlp/108bO4uBP3RqlYJNlrdeXWf4j6VaZtxBHLMe22Rvm7X3Idq/SBiE36tkUDTpcAud952nuVcssUWxwTfg07EMJp3dZ7WstfrAhnK2pWeca8VS0oZHQ1HSg3zOGV+QN2aCNtPwQhiMzpDepq5JDzbmcfdsm4bXwRyjog5wDXZs3PTsVEs/sjTDT0+WXOG+lyqEXRuhZLMN5DcC3K7W7lVdXi1dUXD5Y6ZjjctjAjHPkNeZ5oXqM5nPQ7v0s3nc6BW9LwvUP1kIZ/MbnyClcpJNEajFtEmkpKKI3e90z9z2f6q1j4niZpHHl9y4w8GdW+fM7stb3lS/8Aw/DEGGVsgBzZjpZttr6a+HYVB4pMmssEC/EGKue/pfpAg9+ij1z3vBsC4vGltdTt77LQouEaZ7suYl2UOyHR1iLgkEX5hWFJwtJFqxwfZps1wAJIHVGa2gvqURwVViln7oz7p3yR/O3EUZyiLbM5uji/t9ih1XEchaYYzlYToG6XvyJGpRPxLhEjbF8Zjza23AJ3AdzVBTYe2ORrQLuuCbb+B5KDgoK2WRk5cL+pxocAc4XlcG3Fw0dZ5t/ANvFcK+gjYNGkHteQDr/CNUYUuDy5S6SVtPHuQDZzva7c+aHcYlpoyWxHOebuXmq90myzbFIGKyEXNh5D4qNFHbsF+1dKqsLh8FCJK3QTrkxTqyypY3NIvqO0ajzR/wAPS7IAwhrg7tYRr/Q+1F+AT7JsgaXhz9leQFDmEHQIip00RZOiQz6Ray0LIRvI+7v5Gan3lvvRNEs24yxLpKx4B6sYEY9oF3e828FVmlUSeJXIq3abJOdty700Ovv4JshudlhNYjIfaFzawnZeudfuT2DfUJiFFRSSXyNc625A9yVRG9gs5pB7CCFaUuLhrOjZ1XgaD/5d6hvJO5J7yViWrn9xxlGl/k1/pU4Wmah6LP8AZ7PtJfzXIuQl6Lv9ns+0l/Nci1eix+hfBw5+pmRQ+lSnip4mRQyyvbExp2Y27WAHU3O4PJUcvG1fJIXwRiHN/f8AMuABsqOkxGJkbMkbScjdSL62F02TEpn6NBWF58knSOjHBjirZPrZ62b9oq3ZebcwA9mVllWupaaPm6Q87WaF3p8Gnk9Y2Hmr3D+D2/SDne3QJLHkl2xvLjj0DbcUFssULQPZc+9dmYbVzfRIB7bNCMaXhKRhJikLediAfC9tBsrCKKaIXmhuObmG+nba3YDzHJWrTryVS1LfQHUvApcbyyeDRf3n4IhoeDoGDSMkkWzEm/tHJF9NHFmyZhm/dOh9UO/AhWkdGFcoJFDyNmfYbwOyKTpblxHqgiwHxV7Hg/aEVCnCcIE1GiLm2UcGFgclOjoR2KwEScGqVEbKeq4fhkN3N61wS5pLSbC2pHdouc+GTNc50UgIc/MWOHLTqgnuFuW6vgkigsGMUxNzYX9LTkEAgXs6Nx5G/Zz1WNVuIdA9xZqb5gT2819A4vRdNC+PbM2wPfyWDYrg74Hv6VhEgNmgjT+bvVGWG589GjBk2ppdldVSSVHzlTP0UfZbM4jnkjH9VCraunaA2CAuI/3szrk22IjGgTpadziSbkpgoHdhRHH7jll9irkMrr9awOtgAB5BeRYWTuSiCmwp25Fh2nRTP0R1rRMzu5ch5q1JLopbb7B+WDoY7D1naAfiUQcJ0T9CQrPC+E3uIfJq73DuCNsMwUMA0QIkYXDYBX1OxcKalsrCKNAmMrKkQxPldsxpd5BY3SPc8Zn6ucS5x/icbn8Uf+k6syUrYhvLI0H+VhzH8AgqKEZe9ZNRLmjRhjxYxztLdiTXar1+nwTHN8FQXkuhohK4guy99r79uosp7sA7HtPsH+qg0rhZ3sTVzdRmzRyNRlS+F7G7DghKCbR1rcFbYFzrObqH3sQe4f0Spi2/XFx4/gCuSSzuU5eqXJpUIpUkXTcaEYAiadNvogewBa1hYeIY+kN35BmP8VtVhYJGo3Go9qP+G+OHl8cU7cxeQ3ONwToLjnqt30vJjwzaldy/fJi1+GWSCcV0Zxw7gkb2MzdQ2GjtDsPDXMPNEsXA722dDIdd85Lh2iwt2jyJRszgiLKGl5dZrW5ixmazBZtyB3KZTcOGNoayoe0A30ZGfA3bsvQKFHGeSwbpcNljcwOiDwWgFzBbrk6nXYaj3lW1HJC5xYDZwOWxsLkX9X97bkrkYXJ9e77jPguMmBEkOMvWF7O6OO4v2Gye0juEymA5Lq2NRabh18Zu2qltr1SGFuvcRpsFL+TZPr3fcZ8E6FZGqcMjkvmaLndzeq77w1UY4ZJGB0D7WuSH3dmvbe3YBp/qrL5Nk+vd9xnwS+TJPr3fcZ8EbQ3ECoxIxH5yN2XQB7dbnnccufNSaSvjkvkcDY2I2I1sND2rv8myfXu+4z4KLNw7mBHSkXIJtHGLkbXsEUwsmLxR4sFkba1TJYANylkZFgLfu3uu3yZJ9e77jPgigsddJN+TJPr3fcZ8EvkuT6933GfBFBY66iYlh0U7csrA4cr7j2HkpHyXJ9e77jPgl8lyfXu+4z4IoLBSo4Ip/ohw8vgoj+EWD1dPJGxwqT6933GfBNOEP+vd9xnwS2D3AN/4UZfrXPtU6mwJrdgPJFXyK/6933GfBefIr/r3fcZ8EbQ3FLFh4HJSY6ZWXyM/6933GfBL5Gf9e77jPgjaw3ERkVl1Y1d/kd/17vuM+CQwh/17vuM+CNrFuMq48qjJWkDVsLRGAdsztXn3tHgqYGwWm1Ho3je5znVM5Ljcm0X+RNHozi/4ifyi/wAixywZJOzVHNBKjLzclOLr6LS3ei+E/wDqJ/KL/IvB6Lof+JqPKL/Il+mmP78TN6eM5tNb8k98h2b4nkj+r9H7KaN8zJpnuY0uyOEdiOfqtB2ugWWJheXC4BO3b3rmayP2sq3LwdHSS+5je1+SNSTOdmDgBY6EbEH+qkplRMGtLtgOSgUtW+R4LbdHzFtfPtWT7cpRc0qRr3qL2XyEOA4f+kVEcV7Bx1PMNGpt32C0bB+CIYJ+lzufl1Y11uqe0ketblsgngiF5q43NaS1pOY8gCCN/Fa81db6bp4Sx75Lm+Dl/UM84z2RfFcnqSSS7ByhJJJIASSSSAEkkkgBJJJIASSSSAEkkkgBJJJIASSSSAEkkkgBJJJIASSSSAEkkkgBJJJIAi4jGXRuA7FjeI4TJHI5oY4i+lgTodltrtlQ1e/is2p0sc6SfFGjT6mWBtryZpS8OTS6FhAP73wRHgfADW+uPDVGVGrNiMGkx4ouK5v3Hm1WTLJSfFexCw7C2RABoAsp6SS0mY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GB" sz="1800">
              <a:latin typeface="Arial" panose="020B0604020202020204" pitchFamily="34" charset="0"/>
            </a:endParaRPr>
          </a:p>
        </p:txBody>
      </p:sp>
      <p:pic>
        <p:nvPicPr>
          <p:cNvPr id="4506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3" y="4106863"/>
            <a:ext cx="15430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55613" y="3716338"/>
            <a:ext cx="17192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1400" b="1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charset="0"/>
              </a:rPr>
              <a:t>Processing errors</a:t>
            </a:r>
          </a:p>
        </p:txBody>
      </p:sp>
      <p:sp>
        <p:nvSpPr>
          <p:cNvPr id="20" name="TextBox 19"/>
          <p:cNvSpPr txBox="1"/>
          <p:nvPr/>
        </p:nvSpPr>
        <p:spPr>
          <a:xfrm rot="398354">
            <a:off x="3154363" y="3684588"/>
            <a:ext cx="13763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1400" b="1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charset="0"/>
              </a:rPr>
              <a:t>Internal Fraud</a:t>
            </a:r>
          </a:p>
        </p:txBody>
      </p:sp>
      <p:sp>
        <p:nvSpPr>
          <p:cNvPr id="21" name="TextBox 20"/>
          <p:cNvSpPr txBox="1"/>
          <p:nvPr/>
        </p:nvSpPr>
        <p:spPr>
          <a:xfrm rot="777847">
            <a:off x="5559425" y="3670300"/>
            <a:ext cx="28305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1400" b="1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charset="0"/>
              </a:rPr>
              <a:t>Products &amp; Business Practices</a:t>
            </a:r>
          </a:p>
        </p:txBody>
      </p:sp>
      <p:sp>
        <p:nvSpPr>
          <p:cNvPr id="22" name="TextBox 21"/>
          <p:cNvSpPr txBox="1"/>
          <p:nvPr/>
        </p:nvSpPr>
        <p:spPr>
          <a:xfrm rot="20539072">
            <a:off x="554038" y="5610225"/>
            <a:ext cx="150971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1400" b="1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charset="0"/>
              </a:rPr>
              <a:t>Systems failure</a:t>
            </a:r>
          </a:p>
        </p:txBody>
      </p:sp>
      <p:sp>
        <p:nvSpPr>
          <p:cNvPr id="23" name="TextBox 22"/>
          <p:cNvSpPr txBox="1"/>
          <p:nvPr/>
        </p:nvSpPr>
        <p:spPr>
          <a:xfrm rot="725624">
            <a:off x="2733675" y="5473700"/>
            <a:ext cx="14382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1400" b="1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charset="0"/>
              </a:rPr>
              <a:t>External Fraud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48263" y="5289550"/>
            <a:ext cx="1739900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1200" b="1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charset="0"/>
              </a:rPr>
              <a:t>Employment practice</a:t>
            </a:r>
          </a:p>
        </p:txBody>
      </p:sp>
      <p:sp>
        <p:nvSpPr>
          <p:cNvPr id="25" name="TextBox 24"/>
          <p:cNvSpPr txBox="1"/>
          <p:nvPr/>
        </p:nvSpPr>
        <p:spPr>
          <a:xfrm rot="20990635">
            <a:off x="6951663" y="5703888"/>
            <a:ext cx="2147887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1200" b="1" dirty="0">
                <a:solidFill>
                  <a:schemeClr val="bg2">
                    <a:lumMod val="10000"/>
                  </a:schemeClr>
                </a:solidFill>
                <a:latin typeface="Arial" charset="0"/>
                <a:cs typeface="Arial" charset="0"/>
              </a:rPr>
              <a:t>Damage to physical assets</a:t>
            </a:r>
          </a:p>
        </p:txBody>
      </p:sp>
    </p:spTree>
    <p:extLst>
      <p:ext uri="{BB962C8B-B14F-4D97-AF65-F5344CB8AC3E}">
        <p14:creationId xmlns:p14="http://schemas.microsoft.com/office/powerpoint/2010/main" val="3682782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920880" cy="432048"/>
          </a:xfrm>
        </p:spPr>
        <p:txBody>
          <a:bodyPr/>
          <a:lstStyle/>
          <a:p>
            <a:r>
              <a:rPr lang="en-US" sz="2200" dirty="0"/>
              <a:t>Basle Operational Risk </a:t>
            </a:r>
            <a:r>
              <a:rPr lang="en-US" sz="2200" dirty="0" smtClean="0"/>
              <a:t>Categories – Level 1 (since 2000)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US" sz="1600" b="1" dirty="0" smtClean="0"/>
              <a:t>Internal </a:t>
            </a:r>
            <a:r>
              <a:rPr lang="en-US" sz="1600" b="1" dirty="0"/>
              <a:t>Fraud </a:t>
            </a:r>
            <a:r>
              <a:rPr lang="en-US" sz="1600" dirty="0"/>
              <a:t>- misappropriation of assets, tax evasion, intentional mismarking of </a:t>
            </a:r>
            <a:r>
              <a:rPr lang="en-US" sz="1600" dirty="0" smtClean="0"/>
              <a:t>positions, bribery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US" sz="1600" b="1" dirty="0" smtClean="0"/>
              <a:t>External </a:t>
            </a:r>
            <a:r>
              <a:rPr lang="en-US" sz="1600" b="1" dirty="0"/>
              <a:t>Fraud </a:t>
            </a:r>
            <a:r>
              <a:rPr lang="en-US" sz="1600" dirty="0"/>
              <a:t>- theft of information, hacking damage, third-party theft and forgery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US" sz="1600" b="1" dirty="0"/>
              <a:t>Employment Practices and Workplace Safety </a:t>
            </a:r>
            <a:r>
              <a:rPr lang="en-US" sz="1600" dirty="0"/>
              <a:t>- discrimination, workers compensation, employee health and safety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US" sz="1600" b="1" dirty="0"/>
              <a:t>Clients, Products, and Business Practice </a:t>
            </a:r>
            <a:r>
              <a:rPr lang="en-US" sz="1600" dirty="0"/>
              <a:t>- market manipulation, antitrust, improper trade, product defects, fiduciary breaches, account churning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US" sz="1600" b="1" dirty="0"/>
              <a:t>Damage to Physical Assets </a:t>
            </a:r>
            <a:r>
              <a:rPr lang="en-US" sz="1600" dirty="0"/>
              <a:t>- natural disasters, terrorism, vandalism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US" sz="1600" b="1" dirty="0"/>
              <a:t>Business Disruption and Systems Failures </a:t>
            </a:r>
            <a:r>
              <a:rPr lang="en-US" sz="1600" dirty="0"/>
              <a:t>- utility disruptions, software failures, hardware failures</a:t>
            </a:r>
          </a:p>
          <a:p>
            <a:pPr>
              <a:spcBef>
                <a:spcPts val="1200"/>
              </a:spcBef>
              <a:buFont typeface="+mj-lt"/>
              <a:buAutoNum type="arabicPeriod"/>
            </a:pPr>
            <a:r>
              <a:rPr lang="en-US" sz="1600" b="1" dirty="0"/>
              <a:t>Execution, Delivery, and Process Management </a:t>
            </a:r>
            <a:r>
              <a:rPr lang="en-US" sz="1600" dirty="0"/>
              <a:t>- data entry errors, accounting errors, failed mandatory reporting, negligent loss of client assets</a:t>
            </a:r>
          </a:p>
        </p:txBody>
      </p:sp>
    </p:spTree>
    <p:extLst>
      <p:ext uri="{BB962C8B-B14F-4D97-AF65-F5344CB8AC3E}">
        <p14:creationId xmlns:p14="http://schemas.microsoft.com/office/powerpoint/2010/main" val="435544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043804"/>
              </p:ext>
            </p:extLst>
          </p:nvPr>
        </p:nvGraphicFramePr>
        <p:xfrm>
          <a:off x="704032" y="1636273"/>
          <a:ext cx="7994980" cy="3218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Document" r:id="rId3" imgW="5930900" imgH="2387600" progId="Word.Document.12">
                  <p:embed/>
                </p:oleObj>
              </mc:Choice>
              <mc:Fallback>
                <p:oleObj name="Document" r:id="rId3" imgW="5930900" imgH="2387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4032" y="1636273"/>
                        <a:ext cx="7994980" cy="3218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974"/>
            <a:ext cx="8229600" cy="656695"/>
          </a:xfrm>
        </p:spPr>
        <p:txBody>
          <a:bodyPr/>
          <a:lstStyle/>
          <a:p>
            <a:r>
              <a:rPr lang="en-US" sz="2800" dirty="0" smtClean="0"/>
              <a:t>Top Operational Risks 2016 - 2017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57166" y="5287361"/>
            <a:ext cx="79192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GB" sz="1400" u="sng" dirty="0">
                <a:cs typeface="Arial" charset="0"/>
              </a:rPr>
              <a:t>Source</a:t>
            </a:r>
            <a:r>
              <a:rPr lang="en-GB" sz="1400" dirty="0">
                <a:cs typeface="Arial" charset="0"/>
              </a:rPr>
              <a:t>: Top </a:t>
            </a:r>
            <a:r>
              <a:rPr lang="en-GB" sz="1400" dirty="0" smtClean="0">
                <a:cs typeface="Arial" charset="0"/>
              </a:rPr>
              <a:t>risks: </a:t>
            </a:r>
            <a:r>
              <a:rPr lang="en-GB" sz="1400" dirty="0" err="1">
                <a:cs typeface="Arial" charset="0"/>
              </a:rPr>
              <a:t>risk.net</a:t>
            </a:r>
            <a:r>
              <a:rPr lang="en-GB" sz="1400" dirty="0">
                <a:cs typeface="Arial" charset="0"/>
              </a:rPr>
              <a:t> survey </a:t>
            </a:r>
            <a:r>
              <a:rPr lang="en-GB" sz="1400" dirty="0" smtClean="0">
                <a:cs typeface="Arial" charset="0"/>
              </a:rPr>
              <a:t>2016 &amp; 2017; </a:t>
            </a:r>
          </a:p>
          <a:p>
            <a:pPr>
              <a:buNone/>
              <a:defRPr/>
            </a:pPr>
            <a:r>
              <a:rPr lang="en-GB" sz="1400" dirty="0" smtClean="0">
                <a:cs typeface="Arial" charset="0"/>
              </a:rPr>
              <a:t>Table: </a:t>
            </a:r>
            <a:r>
              <a:rPr lang="en-GB" sz="1400" dirty="0">
                <a:cs typeface="Arial" charset="0"/>
              </a:rPr>
              <a:t>A. Chapelle in Risk books “Reflections on Operational Risk Management”, 2017. </a:t>
            </a:r>
          </a:p>
        </p:txBody>
      </p:sp>
    </p:spTree>
    <p:extLst>
      <p:ext uri="{BB962C8B-B14F-4D97-AF65-F5344CB8AC3E}">
        <p14:creationId xmlns:p14="http://schemas.microsoft.com/office/powerpoint/2010/main" val="3796665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10 risks in 2018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340768"/>
            <a:ext cx="6247849" cy="41247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845" y="5458315"/>
            <a:ext cx="3348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/>
              <a:t>Source: </a:t>
            </a:r>
            <a:r>
              <a:rPr lang="en-US" sz="1800" b="0" dirty="0" err="1" smtClean="0"/>
              <a:t>Risk.net</a:t>
            </a:r>
            <a:r>
              <a:rPr lang="en-US" sz="1800" b="0" dirty="0" smtClean="0"/>
              <a:t>, Feb 22, 2018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140654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 2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403648" y="3356992"/>
            <a:ext cx="6552728" cy="1295400"/>
          </a:xfrm>
        </p:spPr>
        <p:txBody>
          <a:bodyPr/>
          <a:lstStyle/>
          <a:p>
            <a:r>
              <a:rPr lang="en-GB" dirty="0" smtClean="0"/>
              <a:t>Operational Risk: </a:t>
            </a:r>
          </a:p>
          <a:p>
            <a:r>
              <a:rPr lang="en-GB" dirty="0" smtClean="0"/>
              <a:t>Features and Challenges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510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160140" cy="433388"/>
          </a:xfrm>
          <a:ln/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</a:rPr>
              <a:t>Asymmetry in </a:t>
            </a:r>
            <a:r>
              <a:rPr lang="en-GB" dirty="0">
                <a:latin typeface="Arial" charset="0"/>
              </a:rPr>
              <a:t>Operational </a:t>
            </a:r>
            <a:r>
              <a:rPr lang="en-GB" dirty="0" smtClean="0">
                <a:latin typeface="Arial" charset="0"/>
              </a:rPr>
              <a:t>Losses</a:t>
            </a:r>
            <a:endParaRPr lang="en-GB" dirty="0">
              <a:latin typeface="Arial" charset="0"/>
            </a:endParaRPr>
          </a:p>
        </p:txBody>
      </p:sp>
      <p:sp>
        <p:nvSpPr>
          <p:cNvPr id="58371" name="TextBox 3"/>
          <p:cNvSpPr txBox="1">
            <a:spLocks noChangeArrowheads="1"/>
          </p:cNvSpPr>
          <p:nvPr/>
        </p:nvSpPr>
        <p:spPr bwMode="auto">
          <a:xfrm>
            <a:off x="107950" y="5949950"/>
            <a:ext cx="7572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400" dirty="0">
                <a:solidFill>
                  <a:schemeClr val="tx1">
                    <a:lumMod val="50000"/>
                  </a:schemeClr>
                </a:solidFill>
                <a:ea typeface="+mn-ea"/>
                <a:cs typeface="Arial" charset="0"/>
              </a:rPr>
              <a:t>Source: ORX loss report. </a:t>
            </a:r>
            <a:r>
              <a:rPr lang="en-GB" sz="1400" dirty="0" smtClean="0">
                <a:solidFill>
                  <a:schemeClr val="tx1">
                    <a:lumMod val="50000"/>
                  </a:schemeClr>
                </a:solidFill>
                <a:ea typeface="+mn-ea"/>
                <a:cs typeface="Arial" charset="0"/>
              </a:rPr>
              <a:t>2018</a:t>
            </a:r>
            <a:endParaRPr lang="en-GB" sz="1400" dirty="0">
              <a:solidFill>
                <a:schemeClr val="tx1">
                  <a:lumMod val="50000"/>
                </a:schemeClr>
              </a:solidFill>
              <a:ea typeface="+mn-ea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850" y="1196975"/>
            <a:ext cx="2989263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1600" b="1" dirty="0">
                <a:solidFill>
                  <a:schemeClr val="tx1">
                    <a:lumMod val="50000"/>
                  </a:schemeClr>
                </a:solidFill>
                <a:ea typeface="+mn-ea"/>
                <a:cs typeface="Arial" charset="0"/>
              </a:rPr>
              <a:t>Frequency of losses per size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7900" y="2276475"/>
            <a:ext cx="27527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sz="1600" b="1" dirty="0">
                <a:solidFill>
                  <a:schemeClr val="tx1">
                    <a:lumMod val="50000"/>
                  </a:schemeClr>
                </a:solidFill>
                <a:ea typeface="+mn-ea"/>
                <a:cs typeface="Arial" charset="0"/>
              </a:rPr>
              <a:t>Severity of losses per size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850" y="5073650"/>
            <a:ext cx="4032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dirty="0">
                <a:solidFill>
                  <a:srgbClr val="10253F"/>
                </a:solidFill>
                <a:ea typeface="+mn-ea"/>
                <a:cs typeface="Arial" charset="0"/>
              </a:rPr>
              <a:t>Smallest losses: </a:t>
            </a:r>
            <a:r>
              <a:rPr lang="en-GB" dirty="0" smtClean="0">
                <a:solidFill>
                  <a:srgbClr val="10253F"/>
                </a:solidFill>
                <a:ea typeface="+mn-ea"/>
                <a:cs typeface="Arial" charset="0"/>
              </a:rPr>
              <a:t>55% </a:t>
            </a:r>
            <a:r>
              <a:rPr lang="en-GB" dirty="0">
                <a:solidFill>
                  <a:srgbClr val="10253F"/>
                </a:solidFill>
                <a:ea typeface="+mn-ea"/>
                <a:cs typeface="Arial" charset="0"/>
              </a:rPr>
              <a:t>of the occurrences, </a:t>
            </a:r>
            <a:r>
              <a:rPr lang="en-GB" dirty="0" smtClean="0">
                <a:solidFill>
                  <a:srgbClr val="10253F"/>
                </a:solidFill>
                <a:ea typeface="+mn-ea"/>
                <a:cs typeface="Arial" charset="0"/>
              </a:rPr>
              <a:t>3% </a:t>
            </a:r>
            <a:r>
              <a:rPr lang="en-GB" dirty="0">
                <a:solidFill>
                  <a:srgbClr val="10253F"/>
                </a:solidFill>
                <a:ea typeface="+mn-ea"/>
                <a:cs typeface="Arial" charset="0"/>
              </a:rPr>
              <a:t>of the severity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87900" y="1535113"/>
            <a:ext cx="4083050" cy="66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dirty="0">
                <a:solidFill>
                  <a:schemeClr val="tx2">
                    <a:lumMod val="50000"/>
                  </a:schemeClr>
                </a:solidFill>
                <a:ea typeface="+mn-ea"/>
                <a:cs typeface="Arial" charset="0"/>
              </a:rPr>
              <a:t>Largest losses: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ea typeface="+mn-ea"/>
                <a:cs typeface="Arial" charset="0"/>
              </a:rPr>
              <a:t>0.4% 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ea typeface="+mn-ea"/>
                <a:cs typeface="Arial" charset="0"/>
              </a:rPr>
              <a:t>of the occurrences, </a:t>
            </a:r>
            <a:r>
              <a:rPr lang="en-GB" dirty="0" smtClean="0">
                <a:solidFill>
                  <a:schemeClr val="tx2">
                    <a:lumMod val="50000"/>
                  </a:schemeClr>
                </a:solidFill>
                <a:ea typeface="+mn-ea"/>
                <a:cs typeface="Arial" charset="0"/>
              </a:rPr>
              <a:t>73</a:t>
            </a:r>
            <a:r>
              <a:rPr lang="en-GB" dirty="0">
                <a:solidFill>
                  <a:schemeClr val="tx2">
                    <a:lumMod val="50000"/>
                  </a:schemeClr>
                </a:solidFill>
                <a:ea typeface="+mn-ea"/>
                <a:cs typeface="Arial" charset="0"/>
              </a:rPr>
              <a:t>% of the severity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09" y="1709056"/>
            <a:ext cx="4227821" cy="3225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910" y="2752574"/>
            <a:ext cx="4199943" cy="319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10546"/>
      </p:ext>
    </p:extLst>
  </p:cSld>
  <p:clrMapOvr>
    <a:masterClrMapping/>
  </p:clrMapOvr>
</p:sld>
</file>

<file path=ppt/theme/theme1.xml><?xml version="1.0" encoding="utf-8"?>
<a:theme xmlns:a="http://schemas.openxmlformats.org/drawingml/2006/main" name="UCL-Theme">
  <a:themeElements>
    <a:clrScheme name="DCG">
      <a:dk1>
        <a:srgbClr val="2B36A1"/>
      </a:dk1>
      <a:lt1>
        <a:srgbClr val="FFFFFF"/>
      </a:lt1>
      <a:dk2>
        <a:srgbClr val="002060"/>
      </a:dk2>
      <a:lt2>
        <a:srgbClr val="F2F2F2"/>
      </a:lt2>
      <a:accent1>
        <a:srgbClr val="2B36A1"/>
      </a:accent1>
      <a:accent2>
        <a:srgbClr val="3F0FEF"/>
      </a:accent2>
      <a:accent3>
        <a:srgbClr val="BFBFBF"/>
      </a:accent3>
      <a:accent4>
        <a:srgbClr val="2B2B81"/>
      </a:accent4>
      <a:accent5>
        <a:srgbClr val="33CCFF"/>
      </a:accent5>
      <a:accent6>
        <a:srgbClr val="2D2D8A"/>
      </a:accent6>
      <a:hlink>
        <a:srgbClr val="2B36A1"/>
      </a:hlink>
      <a:folHlink>
        <a:srgbClr val="00B0F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UCL-Theme.thmx</Template>
  <TotalTime>2023</TotalTime>
  <Words>1609</Words>
  <Application>Microsoft Macintosh PowerPoint</Application>
  <PresentationFormat>On-screen Show (4:3)</PresentationFormat>
  <Paragraphs>278</Paragraphs>
  <Slides>33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UCL-Theme</vt:lpstr>
      <vt:lpstr>Document</vt:lpstr>
      <vt:lpstr>SFRA Colloquium - Recent trends in Operational Risk Assessment</vt:lpstr>
      <vt:lpstr>Content</vt:lpstr>
      <vt:lpstr>Section 1</vt:lpstr>
      <vt:lpstr>Operational Risk</vt:lpstr>
      <vt:lpstr>Basle Operational Risk Categories – Level 1 (since 2000)</vt:lpstr>
      <vt:lpstr>Top Operational Risks 2016 - 2017</vt:lpstr>
      <vt:lpstr>Top 10 risks in 2018</vt:lpstr>
      <vt:lpstr>Section 2</vt:lpstr>
      <vt:lpstr>Asymmetry in Operational Losses</vt:lpstr>
      <vt:lpstr>OR Extreme losses - Illustration</vt:lpstr>
      <vt:lpstr>ORM Strengths and Weaknesses: CRO survey 2017</vt:lpstr>
      <vt:lpstr>Operational Risk is increasing (and new technologies are scary)</vt:lpstr>
      <vt:lpstr>Section 3</vt:lpstr>
      <vt:lpstr>Model types in AMA context (current)</vt:lpstr>
      <vt:lpstr>OR model: a mix of distributions and inputs</vt:lpstr>
      <vt:lpstr>AMA: Use of four components into modelling (case study)</vt:lpstr>
      <vt:lpstr>Model-Based Scenarios:</vt:lpstr>
      <vt:lpstr>Structured Scenario Assessment</vt:lpstr>
      <vt:lpstr>FTA: the Importance of Exposure - Illustration</vt:lpstr>
      <vt:lpstr>Scenario Structuring in Cyber Security</vt:lpstr>
      <vt:lpstr>Modeling Reputation Impact</vt:lpstr>
      <vt:lpstr>Section 4: Recent Developments</vt:lpstr>
      <vt:lpstr>Summary</vt:lpstr>
      <vt:lpstr>1. Natural Language Processing (NLP):  Project at Credit Suisse </vt:lpstr>
      <vt:lpstr>2. Unsupervised Machine Learning:  Pattern Identification for Detective Controls</vt:lpstr>
      <vt:lpstr>3. Risk Dependencies - Connectivity Graph</vt:lpstr>
      <vt:lpstr>Illustration:  Network view of the top risks - 2017</vt:lpstr>
      <vt:lpstr>4. Key Risks Indicators (KRI) validation</vt:lpstr>
      <vt:lpstr>5 &amp; 6. Incident prediction and controls: Adversarial Strategies (InstaDeep)</vt:lpstr>
      <vt:lpstr>Challenges</vt:lpstr>
      <vt:lpstr>To conclude:   Food for thought and final questions</vt:lpstr>
      <vt:lpstr>Challenges and Questions</vt:lpstr>
      <vt:lpstr>PowerPoint Presentation</vt:lpstr>
    </vt:vector>
  </TitlesOfParts>
  <Company>Chapelle Consullting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SFRA Colloquium - Recent trends in Operational Risk Assessment</dc:title>
  <dc:creator>Ariane Chapelle</dc:creator>
  <cp:lastModifiedBy>Ariane Chapelle</cp:lastModifiedBy>
  <cp:revision>55</cp:revision>
  <dcterms:created xsi:type="dcterms:W3CDTF">2019-01-26T20:41:31Z</dcterms:created>
  <dcterms:modified xsi:type="dcterms:W3CDTF">2019-02-03T23:37:29Z</dcterms:modified>
</cp:coreProperties>
</file>